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422" r:id="rId2"/>
    <p:sldId id="515" r:id="rId3"/>
    <p:sldId id="517" r:id="rId4"/>
    <p:sldId id="414" r:id="rId5"/>
    <p:sldId id="257" r:id="rId6"/>
    <p:sldId id="258" r:id="rId7"/>
    <p:sldId id="519" r:id="rId8"/>
    <p:sldId id="518" r:id="rId9"/>
    <p:sldId id="516" r:id="rId10"/>
    <p:sldId id="428" r:id="rId11"/>
    <p:sldId id="457" r:id="rId12"/>
    <p:sldId id="265" r:id="rId13"/>
    <p:sldId id="461" r:id="rId14"/>
    <p:sldId id="274" r:id="rId15"/>
    <p:sldId id="276" r:id="rId16"/>
    <p:sldId id="467" r:id="rId17"/>
    <p:sldId id="278" r:id="rId18"/>
    <p:sldId id="279" r:id="rId19"/>
    <p:sldId id="294" r:id="rId20"/>
    <p:sldId id="280" r:id="rId21"/>
    <p:sldId id="282" r:id="rId22"/>
    <p:sldId id="468" r:id="rId23"/>
    <p:sldId id="298" r:id="rId24"/>
    <p:sldId id="299" r:id="rId25"/>
    <p:sldId id="301" r:id="rId26"/>
    <p:sldId id="466" r:id="rId27"/>
    <p:sldId id="464"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5A7B4-3CB8-49E7-82C9-4178CCA1621C}"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C82070CD-F4BF-4654-AA6D-519EA02A448C}">
      <dgm:prSet/>
      <dgm:spPr/>
      <dgm:t>
        <a:bodyPr/>
        <a:lstStyle/>
        <a:p>
          <a:r>
            <a:rPr lang="nl-BE"/>
            <a:t>Verstilling is de uitnodiging om de weg naar binnen te gaan…</a:t>
          </a:r>
          <a:endParaRPr lang="en-US"/>
        </a:p>
      </dgm:t>
    </dgm:pt>
    <dgm:pt modelId="{1B48C456-FBCA-4925-AAB2-4E38EB984CBE}" type="parTrans" cxnId="{9E92960D-808A-4080-9DFF-130C39C94CC8}">
      <dgm:prSet/>
      <dgm:spPr/>
      <dgm:t>
        <a:bodyPr/>
        <a:lstStyle/>
        <a:p>
          <a:endParaRPr lang="en-US"/>
        </a:p>
      </dgm:t>
    </dgm:pt>
    <dgm:pt modelId="{906601E7-3465-4CDF-B5A9-F017F9FEE82D}" type="sibTrans" cxnId="{9E92960D-808A-4080-9DFF-130C39C94CC8}">
      <dgm:prSet/>
      <dgm:spPr/>
      <dgm:t>
        <a:bodyPr/>
        <a:lstStyle/>
        <a:p>
          <a:endParaRPr lang="en-US"/>
        </a:p>
      </dgm:t>
    </dgm:pt>
    <dgm:pt modelId="{DAA56DD3-A5A9-41DC-97CD-BA865316C122}">
      <dgm:prSet/>
      <dgm:spPr/>
      <dgm:t>
        <a:bodyPr/>
        <a:lstStyle/>
        <a:p>
          <a:r>
            <a:rPr lang="nl-BE" dirty="0"/>
            <a:t>We bedelen met ons pet in de hand om geluk maar zitten op een koffer die barst van het geluk.</a:t>
          </a:r>
          <a:endParaRPr lang="en-US" dirty="0"/>
        </a:p>
      </dgm:t>
    </dgm:pt>
    <dgm:pt modelId="{76E1233A-EB73-4F75-8250-B42A625FC284}" type="parTrans" cxnId="{DFFE66D1-A0A9-4554-BE67-4EEAABFDA0D9}">
      <dgm:prSet/>
      <dgm:spPr/>
      <dgm:t>
        <a:bodyPr/>
        <a:lstStyle/>
        <a:p>
          <a:endParaRPr lang="en-US"/>
        </a:p>
      </dgm:t>
    </dgm:pt>
    <dgm:pt modelId="{5A3A3011-E58D-4487-B95E-2CEEB508B77F}" type="sibTrans" cxnId="{DFFE66D1-A0A9-4554-BE67-4EEAABFDA0D9}">
      <dgm:prSet/>
      <dgm:spPr/>
      <dgm:t>
        <a:bodyPr/>
        <a:lstStyle/>
        <a:p>
          <a:endParaRPr lang="en-US"/>
        </a:p>
      </dgm:t>
    </dgm:pt>
    <dgm:pt modelId="{B0C3BE08-5875-453D-8508-46C7B77E9EEE}">
      <dgm:prSet/>
      <dgm:spPr/>
      <dgm:t>
        <a:bodyPr/>
        <a:lstStyle/>
        <a:p>
          <a:r>
            <a:rPr lang="nl-BE"/>
            <a:t>“Elke mens is puur goud – kind van God.” – Cardijn.</a:t>
          </a:r>
          <a:endParaRPr lang="en-US"/>
        </a:p>
      </dgm:t>
    </dgm:pt>
    <dgm:pt modelId="{B8BE3420-6D56-4E7A-86CD-A54960DA704D}" type="parTrans" cxnId="{6BD6BC80-1786-4C1C-B6F1-E54FB16042ED}">
      <dgm:prSet/>
      <dgm:spPr/>
      <dgm:t>
        <a:bodyPr/>
        <a:lstStyle/>
        <a:p>
          <a:endParaRPr lang="en-US"/>
        </a:p>
      </dgm:t>
    </dgm:pt>
    <dgm:pt modelId="{5CB3218F-58A5-4A9A-B8AD-E5A275CD62F0}" type="sibTrans" cxnId="{6BD6BC80-1786-4C1C-B6F1-E54FB16042ED}">
      <dgm:prSet/>
      <dgm:spPr/>
      <dgm:t>
        <a:bodyPr/>
        <a:lstStyle/>
        <a:p>
          <a:endParaRPr lang="en-US"/>
        </a:p>
      </dgm:t>
    </dgm:pt>
    <dgm:pt modelId="{D9D05332-77AA-421B-8EAA-026AF0D1FC8F}">
      <dgm:prSet/>
      <dgm:spPr/>
      <dgm:t>
        <a:bodyPr/>
        <a:lstStyle/>
        <a:p>
          <a:r>
            <a:rPr lang="nl-BE" dirty="0"/>
            <a:t>Hoe kunnen we daarmee ‘vitaal’ in contact komen met die dragende bodem, de frisse bron, de Liefde, God?</a:t>
          </a:r>
          <a:endParaRPr lang="en-US" dirty="0"/>
        </a:p>
      </dgm:t>
    </dgm:pt>
    <dgm:pt modelId="{005BD389-99F9-403C-A9E6-EBE889496EC2}" type="parTrans" cxnId="{A1CEB5F4-BDA5-4885-A875-02CD03C3C60B}">
      <dgm:prSet/>
      <dgm:spPr/>
      <dgm:t>
        <a:bodyPr/>
        <a:lstStyle/>
        <a:p>
          <a:endParaRPr lang="en-US"/>
        </a:p>
      </dgm:t>
    </dgm:pt>
    <dgm:pt modelId="{8C608775-F4AA-45A9-80B7-227B805F56C7}" type="sibTrans" cxnId="{A1CEB5F4-BDA5-4885-A875-02CD03C3C60B}">
      <dgm:prSet/>
      <dgm:spPr/>
      <dgm:t>
        <a:bodyPr/>
        <a:lstStyle/>
        <a:p>
          <a:endParaRPr lang="en-US"/>
        </a:p>
      </dgm:t>
    </dgm:pt>
    <dgm:pt modelId="{F5B86ADD-8D1F-4113-87D4-C474E6627AD6}">
      <dgm:prSet/>
      <dgm:spPr/>
      <dgm:t>
        <a:bodyPr/>
        <a:lstStyle/>
        <a:p>
          <a:r>
            <a:rPr lang="nl-BE"/>
            <a:t>Dit is haalbaar op elk moment voor elke mens op een eigentijdse wijze (is niet voor een spirituele elite).</a:t>
          </a:r>
          <a:endParaRPr lang="en-US"/>
        </a:p>
      </dgm:t>
    </dgm:pt>
    <dgm:pt modelId="{F060A9B6-9EDD-4311-BB6A-B2CBAD82FD3D}" type="parTrans" cxnId="{DB24A15A-78E4-44FF-BEC4-A4DC30D9ED0D}">
      <dgm:prSet/>
      <dgm:spPr/>
      <dgm:t>
        <a:bodyPr/>
        <a:lstStyle/>
        <a:p>
          <a:endParaRPr lang="en-US"/>
        </a:p>
      </dgm:t>
    </dgm:pt>
    <dgm:pt modelId="{F32B75D1-874D-47D8-822B-B3A75F181FC9}" type="sibTrans" cxnId="{DB24A15A-78E4-44FF-BEC4-A4DC30D9ED0D}">
      <dgm:prSet/>
      <dgm:spPr/>
      <dgm:t>
        <a:bodyPr/>
        <a:lstStyle/>
        <a:p>
          <a:endParaRPr lang="en-US"/>
        </a:p>
      </dgm:t>
    </dgm:pt>
    <dgm:pt modelId="{8FD5B535-82E3-42BD-93AA-6244DEA2D915}">
      <dgm:prSet/>
      <dgm:spPr/>
      <dgm:t>
        <a:bodyPr/>
        <a:lstStyle/>
        <a:p>
          <a:r>
            <a:rPr lang="nl-BE"/>
            <a:t>We stellen vier vormen voor…je kan ze schakelen maar ze hebben ook elk hun eigen waarde.</a:t>
          </a:r>
          <a:endParaRPr lang="en-US"/>
        </a:p>
      </dgm:t>
    </dgm:pt>
    <dgm:pt modelId="{EB1EED25-D0D6-43B9-9E13-C4EE81DAB487}" type="parTrans" cxnId="{182C444E-4B23-4903-A39B-B188762782AD}">
      <dgm:prSet/>
      <dgm:spPr/>
      <dgm:t>
        <a:bodyPr/>
        <a:lstStyle/>
        <a:p>
          <a:endParaRPr lang="en-US"/>
        </a:p>
      </dgm:t>
    </dgm:pt>
    <dgm:pt modelId="{DDB6245B-7E32-4EB4-9DD7-B7BF4DD0EDE8}" type="sibTrans" cxnId="{182C444E-4B23-4903-A39B-B188762782AD}">
      <dgm:prSet/>
      <dgm:spPr/>
      <dgm:t>
        <a:bodyPr/>
        <a:lstStyle/>
        <a:p>
          <a:endParaRPr lang="en-US"/>
        </a:p>
      </dgm:t>
    </dgm:pt>
    <dgm:pt modelId="{04E4A488-FC14-E34D-855E-7B2CBB771A90}" type="pres">
      <dgm:prSet presAssocID="{2205A7B4-3CB8-49E7-82C9-4178CCA1621C}" presName="linear" presStyleCnt="0">
        <dgm:presLayoutVars>
          <dgm:animLvl val="lvl"/>
          <dgm:resizeHandles val="exact"/>
        </dgm:presLayoutVars>
      </dgm:prSet>
      <dgm:spPr/>
    </dgm:pt>
    <dgm:pt modelId="{77B11107-D568-FE46-A3AE-BB56825FA250}" type="pres">
      <dgm:prSet presAssocID="{C82070CD-F4BF-4654-AA6D-519EA02A448C}" presName="parentText" presStyleLbl="node1" presStyleIdx="0" presStyleCnt="6">
        <dgm:presLayoutVars>
          <dgm:chMax val="0"/>
          <dgm:bulletEnabled val="1"/>
        </dgm:presLayoutVars>
      </dgm:prSet>
      <dgm:spPr/>
    </dgm:pt>
    <dgm:pt modelId="{BCC0099B-C28B-4548-A8C9-C4B3395E0460}" type="pres">
      <dgm:prSet presAssocID="{906601E7-3465-4CDF-B5A9-F017F9FEE82D}" presName="spacer" presStyleCnt="0"/>
      <dgm:spPr/>
    </dgm:pt>
    <dgm:pt modelId="{66C98592-4541-FE45-9ECB-7CD8A0D6660A}" type="pres">
      <dgm:prSet presAssocID="{DAA56DD3-A5A9-41DC-97CD-BA865316C122}" presName="parentText" presStyleLbl="node1" presStyleIdx="1" presStyleCnt="6">
        <dgm:presLayoutVars>
          <dgm:chMax val="0"/>
          <dgm:bulletEnabled val="1"/>
        </dgm:presLayoutVars>
      </dgm:prSet>
      <dgm:spPr/>
    </dgm:pt>
    <dgm:pt modelId="{0D873038-391E-0D41-AA1C-1DC676962AAF}" type="pres">
      <dgm:prSet presAssocID="{5A3A3011-E58D-4487-B95E-2CEEB508B77F}" presName="spacer" presStyleCnt="0"/>
      <dgm:spPr/>
    </dgm:pt>
    <dgm:pt modelId="{19FFA0D6-B786-9E45-933B-F9F573197A4F}" type="pres">
      <dgm:prSet presAssocID="{B0C3BE08-5875-453D-8508-46C7B77E9EEE}" presName="parentText" presStyleLbl="node1" presStyleIdx="2" presStyleCnt="6">
        <dgm:presLayoutVars>
          <dgm:chMax val="0"/>
          <dgm:bulletEnabled val="1"/>
        </dgm:presLayoutVars>
      </dgm:prSet>
      <dgm:spPr/>
    </dgm:pt>
    <dgm:pt modelId="{93F9A904-9FF2-964F-B6FA-3EDC21601F06}" type="pres">
      <dgm:prSet presAssocID="{5CB3218F-58A5-4A9A-B8AD-E5A275CD62F0}" presName="spacer" presStyleCnt="0"/>
      <dgm:spPr/>
    </dgm:pt>
    <dgm:pt modelId="{A3891FD0-3E80-7142-B17A-84F90BB04A69}" type="pres">
      <dgm:prSet presAssocID="{D9D05332-77AA-421B-8EAA-026AF0D1FC8F}" presName="parentText" presStyleLbl="node1" presStyleIdx="3" presStyleCnt="6">
        <dgm:presLayoutVars>
          <dgm:chMax val="0"/>
          <dgm:bulletEnabled val="1"/>
        </dgm:presLayoutVars>
      </dgm:prSet>
      <dgm:spPr/>
    </dgm:pt>
    <dgm:pt modelId="{EF5A9A72-FA9E-A24D-9F2C-40ABEACBB4D2}" type="pres">
      <dgm:prSet presAssocID="{8C608775-F4AA-45A9-80B7-227B805F56C7}" presName="spacer" presStyleCnt="0"/>
      <dgm:spPr/>
    </dgm:pt>
    <dgm:pt modelId="{7EAB8B06-1564-DB48-A8CE-5F24B40C8F38}" type="pres">
      <dgm:prSet presAssocID="{F5B86ADD-8D1F-4113-87D4-C474E6627AD6}" presName="parentText" presStyleLbl="node1" presStyleIdx="4" presStyleCnt="6">
        <dgm:presLayoutVars>
          <dgm:chMax val="0"/>
          <dgm:bulletEnabled val="1"/>
        </dgm:presLayoutVars>
      </dgm:prSet>
      <dgm:spPr/>
    </dgm:pt>
    <dgm:pt modelId="{5E4FCC06-D1E1-E446-9248-D5A27B43FDC6}" type="pres">
      <dgm:prSet presAssocID="{F32B75D1-874D-47D8-822B-B3A75F181FC9}" presName="spacer" presStyleCnt="0"/>
      <dgm:spPr/>
    </dgm:pt>
    <dgm:pt modelId="{42898DAD-B3C5-3D4F-9B6A-8A243482D6A2}" type="pres">
      <dgm:prSet presAssocID="{8FD5B535-82E3-42BD-93AA-6244DEA2D915}" presName="parentText" presStyleLbl="node1" presStyleIdx="5" presStyleCnt="6">
        <dgm:presLayoutVars>
          <dgm:chMax val="0"/>
          <dgm:bulletEnabled val="1"/>
        </dgm:presLayoutVars>
      </dgm:prSet>
      <dgm:spPr/>
    </dgm:pt>
  </dgm:ptLst>
  <dgm:cxnLst>
    <dgm:cxn modelId="{862DE801-11EE-9549-B51A-68B9E2DD8A58}" type="presOf" srcId="{8FD5B535-82E3-42BD-93AA-6244DEA2D915}" destId="{42898DAD-B3C5-3D4F-9B6A-8A243482D6A2}" srcOrd="0" destOrd="0" presId="urn:microsoft.com/office/officeart/2005/8/layout/vList2"/>
    <dgm:cxn modelId="{408E5406-D29A-3744-AE32-9CCFB39E07D5}" type="presOf" srcId="{C82070CD-F4BF-4654-AA6D-519EA02A448C}" destId="{77B11107-D568-FE46-A3AE-BB56825FA250}" srcOrd="0" destOrd="0" presId="urn:microsoft.com/office/officeart/2005/8/layout/vList2"/>
    <dgm:cxn modelId="{9E92960D-808A-4080-9DFF-130C39C94CC8}" srcId="{2205A7B4-3CB8-49E7-82C9-4178CCA1621C}" destId="{C82070CD-F4BF-4654-AA6D-519EA02A448C}" srcOrd="0" destOrd="0" parTransId="{1B48C456-FBCA-4925-AAB2-4E38EB984CBE}" sibTransId="{906601E7-3465-4CDF-B5A9-F017F9FEE82D}"/>
    <dgm:cxn modelId="{EF4E8311-647D-624C-B57E-0FA1CD829C8C}" type="presOf" srcId="{F5B86ADD-8D1F-4113-87D4-C474E6627AD6}" destId="{7EAB8B06-1564-DB48-A8CE-5F24B40C8F38}" srcOrd="0" destOrd="0" presId="urn:microsoft.com/office/officeart/2005/8/layout/vList2"/>
    <dgm:cxn modelId="{90B8FC11-0774-104C-88E4-784F7C1CC800}" type="presOf" srcId="{B0C3BE08-5875-453D-8508-46C7B77E9EEE}" destId="{19FFA0D6-B786-9E45-933B-F9F573197A4F}" srcOrd="0" destOrd="0" presId="urn:microsoft.com/office/officeart/2005/8/layout/vList2"/>
    <dgm:cxn modelId="{6EE4782A-1417-2541-B76F-A4808263F14A}" type="presOf" srcId="{2205A7B4-3CB8-49E7-82C9-4178CCA1621C}" destId="{04E4A488-FC14-E34D-855E-7B2CBB771A90}" srcOrd="0" destOrd="0" presId="urn:microsoft.com/office/officeart/2005/8/layout/vList2"/>
    <dgm:cxn modelId="{182C444E-4B23-4903-A39B-B188762782AD}" srcId="{2205A7B4-3CB8-49E7-82C9-4178CCA1621C}" destId="{8FD5B535-82E3-42BD-93AA-6244DEA2D915}" srcOrd="5" destOrd="0" parTransId="{EB1EED25-D0D6-43B9-9E13-C4EE81DAB487}" sibTransId="{DDB6245B-7E32-4EB4-9DD7-B7BF4DD0EDE8}"/>
    <dgm:cxn modelId="{DB24A15A-78E4-44FF-BEC4-A4DC30D9ED0D}" srcId="{2205A7B4-3CB8-49E7-82C9-4178CCA1621C}" destId="{F5B86ADD-8D1F-4113-87D4-C474E6627AD6}" srcOrd="4" destOrd="0" parTransId="{F060A9B6-9EDD-4311-BB6A-B2CBAD82FD3D}" sibTransId="{F32B75D1-874D-47D8-822B-B3A75F181FC9}"/>
    <dgm:cxn modelId="{6BD6BC80-1786-4C1C-B6F1-E54FB16042ED}" srcId="{2205A7B4-3CB8-49E7-82C9-4178CCA1621C}" destId="{B0C3BE08-5875-453D-8508-46C7B77E9EEE}" srcOrd="2" destOrd="0" parTransId="{B8BE3420-6D56-4E7A-86CD-A54960DA704D}" sibTransId="{5CB3218F-58A5-4A9A-B8AD-E5A275CD62F0}"/>
    <dgm:cxn modelId="{84CF329C-CB66-CD45-AFEE-FBD11487BAE1}" type="presOf" srcId="{D9D05332-77AA-421B-8EAA-026AF0D1FC8F}" destId="{A3891FD0-3E80-7142-B17A-84F90BB04A69}" srcOrd="0" destOrd="0" presId="urn:microsoft.com/office/officeart/2005/8/layout/vList2"/>
    <dgm:cxn modelId="{E5927CA6-0C54-3442-AFEB-C93482C74ADB}" type="presOf" srcId="{DAA56DD3-A5A9-41DC-97CD-BA865316C122}" destId="{66C98592-4541-FE45-9ECB-7CD8A0D6660A}" srcOrd="0" destOrd="0" presId="urn:microsoft.com/office/officeart/2005/8/layout/vList2"/>
    <dgm:cxn modelId="{DFFE66D1-A0A9-4554-BE67-4EEAABFDA0D9}" srcId="{2205A7B4-3CB8-49E7-82C9-4178CCA1621C}" destId="{DAA56DD3-A5A9-41DC-97CD-BA865316C122}" srcOrd="1" destOrd="0" parTransId="{76E1233A-EB73-4F75-8250-B42A625FC284}" sibTransId="{5A3A3011-E58D-4487-B95E-2CEEB508B77F}"/>
    <dgm:cxn modelId="{A1CEB5F4-BDA5-4885-A875-02CD03C3C60B}" srcId="{2205A7B4-3CB8-49E7-82C9-4178CCA1621C}" destId="{D9D05332-77AA-421B-8EAA-026AF0D1FC8F}" srcOrd="3" destOrd="0" parTransId="{005BD389-99F9-403C-A9E6-EBE889496EC2}" sibTransId="{8C608775-F4AA-45A9-80B7-227B805F56C7}"/>
    <dgm:cxn modelId="{00B317A3-7C64-E344-8E40-5C13DAEDBD8E}" type="presParOf" srcId="{04E4A488-FC14-E34D-855E-7B2CBB771A90}" destId="{77B11107-D568-FE46-A3AE-BB56825FA250}" srcOrd="0" destOrd="0" presId="urn:microsoft.com/office/officeart/2005/8/layout/vList2"/>
    <dgm:cxn modelId="{091D356B-F34C-B64D-ADC6-FAAF463F29B1}" type="presParOf" srcId="{04E4A488-FC14-E34D-855E-7B2CBB771A90}" destId="{BCC0099B-C28B-4548-A8C9-C4B3395E0460}" srcOrd="1" destOrd="0" presId="urn:microsoft.com/office/officeart/2005/8/layout/vList2"/>
    <dgm:cxn modelId="{C61F1B29-D12A-444F-A104-9FFE304FEA5A}" type="presParOf" srcId="{04E4A488-FC14-E34D-855E-7B2CBB771A90}" destId="{66C98592-4541-FE45-9ECB-7CD8A0D6660A}" srcOrd="2" destOrd="0" presId="urn:microsoft.com/office/officeart/2005/8/layout/vList2"/>
    <dgm:cxn modelId="{85868E59-827F-CF48-99F5-D56C8DD055FC}" type="presParOf" srcId="{04E4A488-FC14-E34D-855E-7B2CBB771A90}" destId="{0D873038-391E-0D41-AA1C-1DC676962AAF}" srcOrd="3" destOrd="0" presId="urn:microsoft.com/office/officeart/2005/8/layout/vList2"/>
    <dgm:cxn modelId="{6E5BDEFE-9094-D048-8BF2-9DF4AE467E8B}" type="presParOf" srcId="{04E4A488-FC14-E34D-855E-7B2CBB771A90}" destId="{19FFA0D6-B786-9E45-933B-F9F573197A4F}" srcOrd="4" destOrd="0" presId="urn:microsoft.com/office/officeart/2005/8/layout/vList2"/>
    <dgm:cxn modelId="{5A1D02BC-2167-B34D-A895-2F494F2EEA10}" type="presParOf" srcId="{04E4A488-FC14-E34D-855E-7B2CBB771A90}" destId="{93F9A904-9FF2-964F-B6FA-3EDC21601F06}" srcOrd="5" destOrd="0" presId="urn:microsoft.com/office/officeart/2005/8/layout/vList2"/>
    <dgm:cxn modelId="{2B35B959-B3F8-DB42-A213-C33567FCD772}" type="presParOf" srcId="{04E4A488-FC14-E34D-855E-7B2CBB771A90}" destId="{A3891FD0-3E80-7142-B17A-84F90BB04A69}" srcOrd="6" destOrd="0" presId="urn:microsoft.com/office/officeart/2005/8/layout/vList2"/>
    <dgm:cxn modelId="{5619409F-F964-6142-A15C-DD593B4AA388}" type="presParOf" srcId="{04E4A488-FC14-E34D-855E-7B2CBB771A90}" destId="{EF5A9A72-FA9E-A24D-9F2C-40ABEACBB4D2}" srcOrd="7" destOrd="0" presId="urn:microsoft.com/office/officeart/2005/8/layout/vList2"/>
    <dgm:cxn modelId="{D69D017B-C343-FF4B-B756-47C7449E0623}" type="presParOf" srcId="{04E4A488-FC14-E34D-855E-7B2CBB771A90}" destId="{7EAB8B06-1564-DB48-A8CE-5F24B40C8F38}" srcOrd="8" destOrd="0" presId="urn:microsoft.com/office/officeart/2005/8/layout/vList2"/>
    <dgm:cxn modelId="{D07A7627-7924-E244-82FE-F027047B377C}" type="presParOf" srcId="{04E4A488-FC14-E34D-855E-7B2CBB771A90}" destId="{5E4FCC06-D1E1-E446-9248-D5A27B43FDC6}" srcOrd="9" destOrd="0" presId="urn:microsoft.com/office/officeart/2005/8/layout/vList2"/>
    <dgm:cxn modelId="{8F77141F-3F30-C44C-AE83-E6B283EB0E66}" type="presParOf" srcId="{04E4A488-FC14-E34D-855E-7B2CBB771A90}" destId="{42898DAD-B3C5-3D4F-9B6A-8A243482D6A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11107-D568-FE46-A3AE-BB56825FA250}">
      <dsp:nvSpPr>
        <dsp:cNvPr id="0" name=""/>
        <dsp:cNvSpPr/>
      </dsp:nvSpPr>
      <dsp:spPr>
        <a:xfrm>
          <a:off x="0" y="46061"/>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a:t>Verstilling is de uitnodiging om de weg naar binnen te gaan…</a:t>
          </a:r>
          <a:endParaRPr lang="en-US" sz="2100" kern="1200"/>
        </a:p>
      </dsp:txBody>
      <dsp:txXfrm>
        <a:off x="40724" y="86785"/>
        <a:ext cx="7474961" cy="752780"/>
      </dsp:txXfrm>
    </dsp:sp>
    <dsp:sp modelId="{66C98592-4541-FE45-9ECB-7CD8A0D6660A}">
      <dsp:nvSpPr>
        <dsp:cNvPr id="0" name=""/>
        <dsp:cNvSpPr/>
      </dsp:nvSpPr>
      <dsp:spPr>
        <a:xfrm>
          <a:off x="0" y="940769"/>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dirty="0"/>
            <a:t>We bedelen met ons pet in de hand om geluk maar zitten op een koffer die barst van het geluk.</a:t>
          </a:r>
          <a:endParaRPr lang="en-US" sz="2100" kern="1200" dirty="0"/>
        </a:p>
      </dsp:txBody>
      <dsp:txXfrm>
        <a:off x="40724" y="981493"/>
        <a:ext cx="7474961" cy="752780"/>
      </dsp:txXfrm>
    </dsp:sp>
    <dsp:sp modelId="{19FFA0D6-B786-9E45-933B-F9F573197A4F}">
      <dsp:nvSpPr>
        <dsp:cNvPr id="0" name=""/>
        <dsp:cNvSpPr/>
      </dsp:nvSpPr>
      <dsp:spPr>
        <a:xfrm>
          <a:off x="0" y="1835477"/>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a:t>“Elke mens is puur goud – kind van God.” – Cardijn.</a:t>
          </a:r>
          <a:endParaRPr lang="en-US" sz="2100" kern="1200"/>
        </a:p>
      </dsp:txBody>
      <dsp:txXfrm>
        <a:off x="40724" y="1876201"/>
        <a:ext cx="7474961" cy="752780"/>
      </dsp:txXfrm>
    </dsp:sp>
    <dsp:sp modelId="{A3891FD0-3E80-7142-B17A-84F90BB04A69}">
      <dsp:nvSpPr>
        <dsp:cNvPr id="0" name=""/>
        <dsp:cNvSpPr/>
      </dsp:nvSpPr>
      <dsp:spPr>
        <a:xfrm>
          <a:off x="0" y="2730186"/>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dirty="0"/>
            <a:t>Hoe kunnen we daarmee ‘vitaal’ in contact komen met die dragende bodem, de frisse bron, de Liefde, God?</a:t>
          </a:r>
          <a:endParaRPr lang="en-US" sz="2100" kern="1200" dirty="0"/>
        </a:p>
      </dsp:txBody>
      <dsp:txXfrm>
        <a:off x="40724" y="2770910"/>
        <a:ext cx="7474961" cy="752780"/>
      </dsp:txXfrm>
    </dsp:sp>
    <dsp:sp modelId="{7EAB8B06-1564-DB48-A8CE-5F24B40C8F38}">
      <dsp:nvSpPr>
        <dsp:cNvPr id="0" name=""/>
        <dsp:cNvSpPr/>
      </dsp:nvSpPr>
      <dsp:spPr>
        <a:xfrm>
          <a:off x="0" y="3624894"/>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a:t>Dit is haalbaar op elk moment voor elke mens op een eigentijdse wijze (is niet voor een spirituele elite).</a:t>
          </a:r>
          <a:endParaRPr lang="en-US" sz="2100" kern="1200"/>
        </a:p>
      </dsp:txBody>
      <dsp:txXfrm>
        <a:off x="40724" y="3665618"/>
        <a:ext cx="7474961" cy="752780"/>
      </dsp:txXfrm>
    </dsp:sp>
    <dsp:sp modelId="{42898DAD-B3C5-3D4F-9B6A-8A243482D6A2}">
      <dsp:nvSpPr>
        <dsp:cNvPr id="0" name=""/>
        <dsp:cNvSpPr/>
      </dsp:nvSpPr>
      <dsp:spPr>
        <a:xfrm>
          <a:off x="0" y="4519602"/>
          <a:ext cx="7556409" cy="8342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BE" sz="2100" kern="1200"/>
            <a:t>We stellen vier vormen voor…je kan ze schakelen maar ze hebben ook elk hun eigen waarde.</a:t>
          </a:r>
          <a:endParaRPr lang="en-US" sz="2100" kern="1200"/>
        </a:p>
      </dsp:txBody>
      <dsp:txXfrm>
        <a:off x="40724" y="4560326"/>
        <a:ext cx="7474961"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286DD-0051-FD95-8ECC-31C6AB5F6B7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5E2FFF0-CFB6-EB4B-C65C-EEBC47810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1426080-3CAE-7BE0-E7D1-B3D6F48B87DC}"/>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82DECB9B-2678-E4C2-13E9-50EC97A2A2E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BBDB202-7DDE-EC0E-FB1C-EB062E5F3634}"/>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157408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02580-89C0-F970-DD66-9283BB877020}"/>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1E430A3-BBDD-C842-891E-6329C73275E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A831CA6-E783-8A03-7F4D-0B3A78182D70}"/>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9807FA4A-04B7-7D24-C633-C51754A4F81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ED62ABC-6BDA-C535-3B56-3C6F15452978}"/>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256335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887AD59-3FD2-C472-47DC-9EAA8607F04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344B968-48A2-6F55-28B4-DC682CBF211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0724E04-5930-257E-757D-98685CF0739B}"/>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A9496772-94B3-69EC-0EB8-8CE30EF6F23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7E54ECC-42C1-A180-381D-4678D14375DD}"/>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36368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5" name="Afbeelding"/>
          <p:cNvSpPr>
            <a:spLocks noGrp="1"/>
          </p:cNvSpPr>
          <p:nvPr>
            <p:ph type="pic" idx="21"/>
          </p:nvPr>
        </p:nvSpPr>
        <p:spPr>
          <a:xfrm>
            <a:off x="4193976" y="1428750"/>
            <a:ext cx="9644063" cy="4822031"/>
          </a:xfrm>
          <a:prstGeom prst="rect">
            <a:avLst/>
          </a:prstGeom>
        </p:spPr>
        <p:txBody>
          <a:bodyPr lIns="91439" tIns="45719" rIns="91439" bIns="45719"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Hoofdtekst - niveau één…"/>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buClrTx/>
              <a:defRPr sz="1969"/>
            </a:lvl1pPr>
            <a:lvl2pPr marL="482186" indent="-241093">
              <a:spcBef>
                <a:spcPts val="2250"/>
              </a:spcBef>
              <a:buClrTx/>
              <a:defRPr sz="1969"/>
            </a:lvl2pPr>
            <a:lvl3pPr marL="723279" indent="-241093">
              <a:spcBef>
                <a:spcPts val="2250"/>
              </a:spcBef>
              <a:buClrTx/>
              <a:defRPr sz="1969"/>
            </a:lvl3pPr>
            <a:lvl4pPr marL="964372" indent="-241093">
              <a:spcBef>
                <a:spcPts val="2250"/>
              </a:spcBef>
              <a:buClrTx/>
              <a:defRPr sz="1969"/>
            </a:lvl4pPr>
            <a:lvl5pPr marL="1205465" indent="-241093">
              <a:spcBef>
                <a:spcPts val="2250"/>
              </a:spcBef>
              <a:buClrTx/>
              <a:defRPr sz="1969"/>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852377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7C9A0-6E80-37C1-8D38-002B71EFAAB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D11CA1A-FA69-1DAC-7440-DE2285B594D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5BAC843-61BA-DC2D-8E92-92AE1206BEA3}"/>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C4AD4B0A-45BD-6FB9-C7E5-827E1162490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C35000D-851B-3820-736A-18CADA2A001A}"/>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291005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39FCF-779D-50F1-3305-0900131EE73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2B01642-EA6B-8191-20DB-01D4D5BE5C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5EB0230-EE8A-CBE8-4A6C-5AB3137AD41E}"/>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60F3FF25-29A2-E00F-E150-5DAAD353B7F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D5DB7C3-DEAC-E276-69A9-ECAD5A9DFADD}"/>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65933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825D2-E12F-9DDD-4394-3CB74780A2F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48326FB-1F1B-0380-9A67-8FBBCF70ED1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A048EED-5AF7-1284-21FB-4EF6674B15F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ECC6576-90BC-0C3B-7912-A029EA091418}"/>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6" name="Tijdelijke aanduiding voor voettekst 5">
            <a:extLst>
              <a:ext uri="{FF2B5EF4-FFF2-40B4-BE49-F238E27FC236}">
                <a16:creationId xmlns:a16="http://schemas.microsoft.com/office/drawing/2014/main" id="{DE166BA1-E4F1-AD70-70D1-5CF5CAE4EB4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0B8F51D-7BB1-BE66-A3AE-45AEA8C550C4}"/>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1992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5FB57-09DB-34AA-20E1-FE2FFAB9AAE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3AB8498-5087-E6C1-3398-FD446740C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FBFF763-A7E3-0BE2-8B59-5CE665194E1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F304B17-11BD-6905-D67C-B6B1CC9DC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ED57964-E0CA-17CA-DB1B-8FE7343ADDF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2B24FEA-40A5-ECFE-E8CB-985C8C2A2F69}"/>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8" name="Tijdelijke aanduiding voor voettekst 7">
            <a:extLst>
              <a:ext uri="{FF2B5EF4-FFF2-40B4-BE49-F238E27FC236}">
                <a16:creationId xmlns:a16="http://schemas.microsoft.com/office/drawing/2014/main" id="{EBC97ED5-A267-7BDE-AA39-30EED347528E}"/>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AAE05573-C49F-BCC7-A975-B672B336923A}"/>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363923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420D1-4619-605A-57FE-EE918D6222BB}"/>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2B918E0-51B1-9070-3BBF-6FECC845508E}"/>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4" name="Tijdelijke aanduiding voor voettekst 3">
            <a:extLst>
              <a:ext uri="{FF2B5EF4-FFF2-40B4-BE49-F238E27FC236}">
                <a16:creationId xmlns:a16="http://schemas.microsoft.com/office/drawing/2014/main" id="{A75F4AD2-9A64-EA1C-4A1F-6FA000BD67DD}"/>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EC30065-1351-4D86-B837-F61D0D5EDB23}"/>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287178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90CD5BD-F9AA-4F84-2533-6B210AC7C230}"/>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3" name="Tijdelijke aanduiding voor voettekst 2">
            <a:extLst>
              <a:ext uri="{FF2B5EF4-FFF2-40B4-BE49-F238E27FC236}">
                <a16:creationId xmlns:a16="http://schemas.microsoft.com/office/drawing/2014/main" id="{B3FDC7A5-CF07-1EAF-5A01-FDAEA653A98C}"/>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742019C-D391-D163-7AAC-621B2389E5A8}"/>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281015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13774-23D5-BCAE-28C1-8931F7454F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D364887-31EF-0A0B-9007-6E6BC336D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F54F1D2-9E3C-8A60-B1C9-91DA43BB1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F7E30B-A59B-6F7B-C903-BA94C6428538}"/>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6" name="Tijdelijke aanduiding voor voettekst 5">
            <a:extLst>
              <a:ext uri="{FF2B5EF4-FFF2-40B4-BE49-F238E27FC236}">
                <a16:creationId xmlns:a16="http://schemas.microsoft.com/office/drawing/2014/main" id="{80AE8659-4B67-84E5-CEC3-E5D18AB093C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FC9F651-8797-5D16-E75F-3494AED69EA2}"/>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222148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EF548-FB03-737E-5842-BABF87A094A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25D429A-22E6-703A-54A5-827CAA24BE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18893586-BC09-7201-D2A6-C48E99A41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27D10D5-A47F-13DC-5FD0-1D937662D15D}"/>
              </a:ext>
            </a:extLst>
          </p:cNvPr>
          <p:cNvSpPr>
            <a:spLocks noGrp="1"/>
          </p:cNvSpPr>
          <p:nvPr>
            <p:ph type="dt" sz="half" idx="10"/>
          </p:nvPr>
        </p:nvSpPr>
        <p:spPr/>
        <p:txBody>
          <a:bodyPr/>
          <a:lstStyle/>
          <a:p>
            <a:fld id="{62202022-C248-E648-8672-67BAA7B0EE0C}" type="datetimeFigureOut">
              <a:rPr lang="nl-BE" smtClean="0"/>
              <a:t>16/02/2025</a:t>
            </a:fld>
            <a:endParaRPr lang="nl-BE"/>
          </a:p>
        </p:txBody>
      </p:sp>
      <p:sp>
        <p:nvSpPr>
          <p:cNvPr id="6" name="Tijdelijke aanduiding voor voettekst 5">
            <a:extLst>
              <a:ext uri="{FF2B5EF4-FFF2-40B4-BE49-F238E27FC236}">
                <a16:creationId xmlns:a16="http://schemas.microsoft.com/office/drawing/2014/main" id="{48F552B3-7ABD-3586-1A6E-EBD1E58BE2F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CC1F344-DBFF-39DF-EE94-AA9CCF69052E}"/>
              </a:ext>
            </a:extLst>
          </p:cNvPr>
          <p:cNvSpPr>
            <a:spLocks noGrp="1"/>
          </p:cNvSpPr>
          <p:nvPr>
            <p:ph type="sldNum" sz="quarter" idx="12"/>
          </p:nvPr>
        </p:nvSpPr>
        <p:spPr/>
        <p:txBody>
          <a:bodyPr/>
          <a:lstStyle/>
          <a:p>
            <a:fld id="{7902E8FD-76F5-0B4A-BDC3-3DA5AFF70C41}" type="slidenum">
              <a:rPr lang="nl-BE" smtClean="0"/>
              <a:t>‹nr.›</a:t>
            </a:fld>
            <a:endParaRPr lang="nl-BE"/>
          </a:p>
        </p:txBody>
      </p:sp>
    </p:spTree>
    <p:extLst>
      <p:ext uri="{BB962C8B-B14F-4D97-AF65-F5344CB8AC3E}">
        <p14:creationId xmlns:p14="http://schemas.microsoft.com/office/powerpoint/2010/main" val="324747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C0A97E6-FC39-E607-9354-E3E76840B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83AB6B4-A951-00F3-8CA9-6034154EC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364307A-A1D3-E03D-3CA2-0A636E453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202022-C248-E648-8672-67BAA7B0EE0C}" type="datetimeFigureOut">
              <a:rPr lang="nl-BE" smtClean="0"/>
              <a:t>16/02/2025</a:t>
            </a:fld>
            <a:endParaRPr lang="nl-BE"/>
          </a:p>
        </p:txBody>
      </p:sp>
      <p:sp>
        <p:nvSpPr>
          <p:cNvPr id="5" name="Tijdelijke aanduiding voor voettekst 4">
            <a:extLst>
              <a:ext uri="{FF2B5EF4-FFF2-40B4-BE49-F238E27FC236}">
                <a16:creationId xmlns:a16="http://schemas.microsoft.com/office/drawing/2014/main" id="{07A8D457-4C6B-7926-181A-6C094F92DD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10534A8-AAAD-5C6C-3EB7-ABA93C540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2E8FD-76F5-0B4A-BDC3-3DA5AFF70C41}" type="slidenum">
              <a:rPr lang="nl-BE" smtClean="0"/>
              <a:t>‹nr.›</a:t>
            </a:fld>
            <a:endParaRPr lang="nl-BE"/>
          </a:p>
        </p:txBody>
      </p:sp>
    </p:spTree>
    <p:extLst>
      <p:ext uri="{BB962C8B-B14F-4D97-AF65-F5344CB8AC3E}">
        <p14:creationId xmlns:p14="http://schemas.microsoft.com/office/powerpoint/2010/main" val="1222612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youtu.be/YS4mUhMqgGE?si=JyYg7T4qWe-1Odls" TargetMode="External"/><Relationship Id="rId7" Type="http://schemas.openxmlformats.org/officeDocument/2006/relationships/hyperlink" Target="https://youtu.be/N0WHUuRgQiY?si=2g_xGKWQdgA5LWqB" TargetMode="External"/><Relationship Id="rId2" Type="http://schemas.openxmlformats.org/officeDocument/2006/relationships/hyperlink" Target="https://www.kuleuven.be/thomas/page/verder-kijken/" TargetMode="External"/><Relationship Id="rId1" Type="http://schemas.openxmlformats.org/officeDocument/2006/relationships/slideLayout" Target="../slideLayouts/slideLayout12.xml"/><Relationship Id="rId6" Type="http://schemas.openxmlformats.org/officeDocument/2006/relationships/hyperlink" Target="https://biddenonderweg.org/" TargetMode="External"/><Relationship Id="rId5" Type="http://schemas.openxmlformats.org/officeDocument/2006/relationships/hyperlink" Target="https://apps.apple.com/nl/app/dagelijks-woord-bijbeltekst/id556326845" TargetMode="External"/><Relationship Id="rId4" Type="http://schemas.openxmlformats.org/officeDocument/2006/relationships/hyperlink" Target="http://www.ingspire.n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youtu.be/8Are9dDbW24?si=uRCAwQcoQjW_-eE3"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youtu.be/pQa-J9re7vQ?si=_iN7G2ecoGnnJKUf"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ccm.org/outreach-areas/children-and-meditation/#Videos" TargetMode="External"/><Relationship Id="rId2" Type="http://schemas.openxmlformats.org/officeDocument/2006/relationships/hyperlink" Target="https://www.meditationforeveryone.be/" TargetMode="Externa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eckharttolle.com/" TargetMode="External"/><Relationship Id="rId7" Type="http://schemas.openxmlformats.org/officeDocument/2006/relationships/image" Target="../media/image30.jpeg"/><Relationship Id="rId2" Type="http://schemas.openxmlformats.org/officeDocument/2006/relationships/hyperlink" Target="https://youtu.be/DV2y4hBfPGM?si=Hn8gaWVZCPGH_ps3" TargetMode="Externa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FA1qgXovaxU?si=2wL9wB3qBFBv7pbB" TargetMode="External"/><Relationship Id="rId2" Type="http://schemas.openxmlformats.org/officeDocument/2006/relationships/hyperlink" Target="https://youtu.be/m3ZKduijMk8?si=ASIB_0AYe8oHiRE0" TargetMode="Externa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youtu.be/o-3459SaZOI?si=eZ5gZAdxaIOrLSdr"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9571D73C-72D9-7396-C778-0DC0619080F0}"/>
              </a:ext>
            </a:extLst>
          </p:cNvPr>
          <p:cNvPicPr>
            <a:picLocks noChangeAspect="1"/>
          </p:cNvPicPr>
          <p:nvPr/>
        </p:nvPicPr>
        <p:blipFill rotWithShape="1">
          <a:blip r:embed="rId2"/>
          <a:srcRect l="4681" t="9091" r="30683"/>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22BF73E-87D0-9E4E-D423-93D5D10CF2B6}"/>
              </a:ext>
            </a:extLst>
          </p:cNvPr>
          <p:cNvSpPr>
            <a:spLocks noGrp="1"/>
          </p:cNvSpPr>
          <p:nvPr>
            <p:ph type="ctrTitle"/>
          </p:nvPr>
        </p:nvSpPr>
        <p:spPr>
          <a:xfrm>
            <a:off x="477981" y="1122363"/>
            <a:ext cx="4023360" cy="3204134"/>
          </a:xfrm>
        </p:spPr>
        <p:txBody>
          <a:bodyPr anchor="b">
            <a:normAutofit/>
          </a:bodyPr>
          <a:lstStyle/>
          <a:p>
            <a:pPr algn="l"/>
            <a:br>
              <a:rPr lang="nl-BE" sz="3400" dirty="0">
                <a:solidFill>
                  <a:schemeClr val="bg1"/>
                </a:solidFill>
              </a:rPr>
            </a:br>
            <a:r>
              <a:rPr lang="nl-BE" sz="3400" dirty="0">
                <a:solidFill>
                  <a:schemeClr val="bg1"/>
                </a:solidFill>
              </a:rPr>
              <a:t>I-WAVE 2025</a:t>
            </a:r>
            <a:br>
              <a:rPr lang="nl-BE" sz="3400" dirty="0">
                <a:solidFill>
                  <a:schemeClr val="bg1"/>
                </a:solidFill>
              </a:rPr>
            </a:br>
            <a:r>
              <a:rPr lang="nl-BE" sz="3400" dirty="0">
                <a:solidFill>
                  <a:schemeClr val="bg1"/>
                </a:solidFill>
              </a:rPr>
              <a:t>of de vasten anders beleven…</a:t>
            </a:r>
          </a:p>
        </p:txBody>
      </p:sp>
      <p:sp>
        <p:nvSpPr>
          <p:cNvPr id="3" name="Ondertitel 2">
            <a:extLst>
              <a:ext uri="{FF2B5EF4-FFF2-40B4-BE49-F238E27FC236}">
                <a16:creationId xmlns:a16="http://schemas.microsoft.com/office/drawing/2014/main" id="{5F57A763-93C4-A1A1-3F54-1BEDB489F48B}"/>
              </a:ext>
            </a:extLst>
          </p:cNvPr>
          <p:cNvSpPr>
            <a:spLocks noGrp="1"/>
          </p:cNvSpPr>
          <p:nvPr>
            <p:ph type="subTitle" idx="1"/>
          </p:nvPr>
        </p:nvSpPr>
        <p:spPr>
          <a:xfrm>
            <a:off x="477980" y="4872922"/>
            <a:ext cx="4650074" cy="1208141"/>
          </a:xfrm>
        </p:spPr>
        <p:txBody>
          <a:bodyPr>
            <a:normAutofit/>
          </a:bodyPr>
          <a:lstStyle/>
          <a:p>
            <a:pPr algn="l"/>
            <a:r>
              <a:rPr lang="nl-BE" sz="2000" dirty="0">
                <a:solidFill>
                  <a:schemeClr val="bg1"/>
                </a:solidFill>
              </a:rPr>
              <a:t>De eerste stappen in reli-ondernemerschap.</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50F3CCC8-2DF9-53CA-CF94-34B61DF26664}"/>
              </a:ext>
            </a:extLst>
          </p:cNvPr>
          <p:cNvPicPr>
            <a:picLocks noChangeAspect="1"/>
          </p:cNvPicPr>
          <p:nvPr/>
        </p:nvPicPr>
        <p:blipFill>
          <a:blip r:embed="rId3"/>
          <a:stretch>
            <a:fillRect/>
          </a:stretch>
        </p:blipFill>
        <p:spPr>
          <a:xfrm>
            <a:off x="6104210" y="506628"/>
            <a:ext cx="5747977" cy="2557848"/>
          </a:xfrm>
          <a:prstGeom prst="rect">
            <a:avLst/>
          </a:prstGeom>
        </p:spPr>
      </p:pic>
      <p:pic>
        <p:nvPicPr>
          <p:cNvPr id="7" name="Afbeelding 6">
            <a:extLst>
              <a:ext uri="{FF2B5EF4-FFF2-40B4-BE49-F238E27FC236}">
                <a16:creationId xmlns:a16="http://schemas.microsoft.com/office/drawing/2014/main" id="{A41BF705-CFFA-1DAE-BD9E-A9D860852097}"/>
              </a:ext>
            </a:extLst>
          </p:cNvPr>
          <p:cNvPicPr>
            <a:picLocks noChangeAspect="1"/>
          </p:cNvPicPr>
          <p:nvPr/>
        </p:nvPicPr>
        <p:blipFill>
          <a:blip r:embed="rId4"/>
          <a:stretch>
            <a:fillRect/>
          </a:stretch>
        </p:blipFill>
        <p:spPr>
          <a:xfrm>
            <a:off x="8170513" y="4872922"/>
            <a:ext cx="3507067" cy="1531109"/>
          </a:xfrm>
          <a:prstGeom prst="rect">
            <a:avLst/>
          </a:prstGeom>
        </p:spPr>
      </p:pic>
    </p:spTree>
    <p:extLst>
      <p:ext uri="{BB962C8B-B14F-4D97-AF65-F5344CB8AC3E}">
        <p14:creationId xmlns:p14="http://schemas.microsoft.com/office/powerpoint/2010/main" val="674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Een enorme golf die in de oceaan stort">
            <a:extLst>
              <a:ext uri="{FF2B5EF4-FFF2-40B4-BE49-F238E27FC236}">
                <a16:creationId xmlns:a16="http://schemas.microsoft.com/office/drawing/2014/main" id="{200240CE-C042-1324-F0DD-959971F68C75}"/>
              </a:ext>
            </a:extLst>
          </p:cNvPr>
          <p:cNvPicPr>
            <a:picLocks noChangeAspect="1"/>
          </p:cNvPicPr>
          <p:nvPr/>
        </p:nvPicPr>
        <p:blipFill rotWithShape="1">
          <a:blip r:embed="rId2"/>
          <a:srcRect l="3284" t="23391" r="5807"/>
          <a:stretch/>
        </p:blipFill>
        <p:spPr>
          <a:xfrm>
            <a:off x="20" y="10"/>
            <a:ext cx="12191981" cy="6857990"/>
          </a:xfrm>
          <a:prstGeom prst="rect">
            <a:avLst/>
          </a:prstGeom>
        </p:spPr>
      </p:pic>
      <p:sp>
        <p:nvSpPr>
          <p:cNvPr id="28" name="Rectangle 2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FBB0BC1-9AD4-09FC-F9A2-42D08E050CA5}"/>
              </a:ext>
            </a:extLst>
          </p:cNvPr>
          <p:cNvSpPr>
            <a:spLocks noGrp="1"/>
          </p:cNvSpPr>
          <p:nvPr>
            <p:ph type="ctrTitle"/>
          </p:nvPr>
        </p:nvSpPr>
        <p:spPr>
          <a:xfrm>
            <a:off x="404553" y="3091928"/>
            <a:ext cx="9078562" cy="2387600"/>
          </a:xfrm>
        </p:spPr>
        <p:txBody>
          <a:bodyPr>
            <a:normAutofit/>
          </a:bodyPr>
          <a:lstStyle/>
          <a:p>
            <a:pPr algn="l"/>
            <a:r>
              <a:rPr lang="nl-BE" sz="6600">
                <a:solidFill>
                  <a:schemeClr val="bg1"/>
                </a:solidFill>
              </a:rPr>
              <a:t>Hoofdstuk 7</a:t>
            </a:r>
            <a:br>
              <a:rPr lang="nl-BE" sz="6600">
                <a:solidFill>
                  <a:schemeClr val="bg1"/>
                </a:solidFill>
              </a:rPr>
            </a:br>
            <a:r>
              <a:rPr lang="nl-BE" sz="6600">
                <a:solidFill>
                  <a:schemeClr val="bg1"/>
                </a:solidFill>
              </a:rPr>
              <a:t>I-WAVE workshop</a:t>
            </a:r>
          </a:p>
        </p:txBody>
      </p:sp>
      <p:sp>
        <p:nvSpPr>
          <p:cNvPr id="30" name="Rectangle: Rounded Corners 2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5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FF63926F-DE6F-8ABD-8C64-8691B1D33ED9}"/>
              </a:ext>
            </a:extLst>
          </p:cNvPr>
          <p:cNvPicPr>
            <a:picLocks noChangeAspect="1"/>
          </p:cNvPicPr>
          <p:nvPr/>
        </p:nvPicPr>
        <p:blipFill rotWithShape="1">
          <a:blip r:embed="rId2"/>
          <a:srcRect t="19064"/>
          <a:stretch/>
        </p:blipFill>
        <p:spPr>
          <a:xfrm>
            <a:off x="20" y="-22"/>
            <a:ext cx="12191977" cy="6858022"/>
          </a:xfrm>
          <a:prstGeom prst="rect">
            <a:avLst/>
          </a:prstGeom>
        </p:spPr>
      </p:pic>
      <p:sp>
        <p:nvSpPr>
          <p:cNvPr id="27"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8E49B38-4951-FF15-067D-AD2A8B986002}"/>
              </a:ext>
            </a:extLst>
          </p:cNvPr>
          <p:cNvSpPr>
            <a:spLocks noGrp="1"/>
          </p:cNvSpPr>
          <p:nvPr>
            <p:ph type="ctrTitle"/>
          </p:nvPr>
        </p:nvSpPr>
        <p:spPr>
          <a:xfrm>
            <a:off x="643466" y="643467"/>
            <a:ext cx="6993010" cy="3569242"/>
          </a:xfrm>
        </p:spPr>
        <p:txBody>
          <a:bodyPr anchor="t">
            <a:normAutofit/>
          </a:bodyPr>
          <a:lstStyle/>
          <a:p>
            <a:pPr algn="l"/>
            <a:r>
              <a:rPr lang="nl-BE" sz="5200">
                <a:solidFill>
                  <a:srgbClr val="FFFFFF"/>
                </a:solidFill>
              </a:rPr>
              <a:t>Iedereen is spiritueel </a:t>
            </a:r>
            <a:br>
              <a:rPr lang="nl-BE" sz="5200">
                <a:solidFill>
                  <a:srgbClr val="FFFFFF"/>
                </a:solidFill>
              </a:rPr>
            </a:br>
            <a:endParaRPr lang="nl-BE" sz="5200" dirty="0">
              <a:solidFill>
                <a:srgbClr val="FFFFFF"/>
              </a:solidFill>
            </a:endParaRPr>
          </a:p>
        </p:txBody>
      </p:sp>
      <p:sp>
        <p:nvSpPr>
          <p:cNvPr id="28" name="Rectangle 2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46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66FBDB6-79B5-C93A-EAC4-48A71EFC8C1C}"/>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el 1">
            <a:extLst>
              <a:ext uri="{FF2B5EF4-FFF2-40B4-BE49-F238E27FC236}">
                <a16:creationId xmlns:a16="http://schemas.microsoft.com/office/drawing/2014/main" id="{F7C53DE2-3DC5-E463-BF65-7AAD411FE0DE}"/>
              </a:ext>
            </a:extLst>
          </p:cNvPr>
          <p:cNvSpPr>
            <a:spLocks noGrp="1"/>
          </p:cNvSpPr>
          <p:nvPr>
            <p:ph type="ctrTitle"/>
          </p:nvPr>
        </p:nvSpPr>
        <p:spPr>
          <a:xfrm>
            <a:off x="825432" y="-1565033"/>
            <a:ext cx="10058400" cy="3574778"/>
          </a:xfrm>
          <a:effectLst>
            <a:outerShdw blurRad="50800" dist="38100" dir="2700000" algn="tl" rotWithShape="0">
              <a:prstClr val="black">
                <a:alpha val="40000"/>
              </a:prstClr>
            </a:outerShdw>
          </a:effectLst>
        </p:spPr>
        <p:txBody>
          <a:bodyPr>
            <a:normAutofit/>
          </a:bodyPr>
          <a:lstStyle/>
          <a:p>
            <a:r>
              <a:rPr lang="nl-BE" sz="8000" dirty="0">
                <a:solidFill>
                  <a:srgbClr val="FFFFFF"/>
                </a:solidFill>
              </a:rPr>
              <a:t>Verstillen…</a:t>
            </a:r>
          </a:p>
        </p:txBody>
      </p:sp>
      <p:sp>
        <p:nvSpPr>
          <p:cNvPr id="3" name="Ondertitel 2">
            <a:extLst>
              <a:ext uri="{FF2B5EF4-FFF2-40B4-BE49-F238E27FC236}">
                <a16:creationId xmlns:a16="http://schemas.microsoft.com/office/drawing/2014/main" id="{E1A33681-E877-E27A-BD36-3EF42315A519}"/>
              </a:ext>
            </a:extLst>
          </p:cNvPr>
          <p:cNvSpPr>
            <a:spLocks noGrp="1"/>
          </p:cNvSpPr>
          <p:nvPr>
            <p:ph type="subTitle" idx="1"/>
          </p:nvPr>
        </p:nvSpPr>
        <p:spPr>
          <a:xfrm>
            <a:off x="825432" y="5575293"/>
            <a:ext cx="10058400" cy="1282707"/>
          </a:xfrm>
          <a:effectLst>
            <a:outerShdw blurRad="50800" dist="38100" dir="2700000" algn="tl" rotWithShape="0">
              <a:prstClr val="black">
                <a:alpha val="40000"/>
              </a:prstClr>
            </a:outerShdw>
          </a:effectLst>
        </p:spPr>
        <p:txBody>
          <a:bodyPr>
            <a:normAutofit/>
          </a:bodyPr>
          <a:lstStyle/>
          <a:p>
            <a:r>
              <a:rPr lang="nl-BE" i="1" dirty="0">
                <a:solidFill>
                  <a:srgbClr val="FFFFFF"/>
                </a:solidFill>
              </a:rPr>
              <a:t>Als ik ooit eens vijf minuten tijd heb dan….</a:t>
            </a:r>
          </a:p>
        </p:txBody>
      </p:sp>
    </p:spTree>
    <p:extLst>
      <p:ext uri="{BB962C8B-B14F-4D97-AF65-F5344CB8AC3E}">
        <p14:creationId xmlns:p14="http://schemas.microsoft.com/office/powerpoint/2010/main" val="695558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24630-4AA4-34C3-AA3A-5D091F92555B}"/>
              </a:ext>
            </a:extLst>
          </p:cNvPr>
          <p:cNvSpPr>
            <a:spLocks noGrp="1"/>
          </p:cNvSpPr>
          <p:nvPr>
            <p:ph type="title"/>
          </p:nvPr>
        </p:nvSpPr>
        <p:spPr>
          <a:xfrm>
            <a:off x="5080934" y="-13811"/>
            <a:ext cx="6586491" cy="1286160"/>
          </a:xfrm>
        </p:spPr>
        <p:txBody>
          <a:bodyPr anchor="b">
            <a:normAutofit/>
          </a:bodyPr>
          <a:lstStyle/>
          <a:p>
            <a:r>
              <a:rPr lang="nl-BE" sz="3100" dirty="0"/>
              <a:t>Wat het voedsel is voor het lichaam, is de stilte voor de ziel…dus onmisbaar.</a:t>
            </a:r>
          </a:p>
        </p:txBody>
      </p:sp>
      <p:pic>
        <p:nvPicPr>
          <p:cNvPr id="4" name="Afbeelding 3">
            <a:extLst>
              <a:ext uri="{FF2B5EF4-FFF2-40B4-BE49-F238E27FC236}">
                <a16:creationId xmlns:a16="http://schemas.microsoft.com/office/drawing/2014/main" id="{1300FDFF-711F-7F4A-B706-B16942B8E9CA}"/>
              </a:ext>
            </a:extLst>
          </p:cNvPr>
          <p:cNvPicPr>
            <a:picLocks noChangeAspect="1"/>
          </p:cNvPicPr>
          <p:nvPr/>
        </p:nvPicPr>
        <p:blipFill rotWithShape="1">
          <a:blip r:embed="rId2"/>
          <a:srcRect l="35868" r="18337" b="-1"/>
          <a:stretch/>
        </p:blipFill>
        <p:spPr>
          <a:xfrm>
            <a:off x="20" y="10"/>
            <a:ext cx="4635571" cy="6857990"/>
          </a:xfrm>
          <a:prstGeom prst="rect">
            <a:avLst/>
          </a:prstGeom>
          <a:effectLst/>
        </p:spPr>
      </p:pic>
      <p:graphicFrame>
        <p:nvGraphicFramePr>
          <p:cNvPr id="5" name="Tijdelijke aanduiding voor inhoud 2">
            <a:extLst>
              <a:ext uri="{FF2B5EF4-FFF2-40B4-BE49-F238E27FC236}">
                <a16:creationId xmlns:a16="http://schemas.microsoft.com/office/drawing/2014/main" id="{9F02EB72-9161-8B4B-A012-D81948375970}"/>
              </a:ext>
            </a:extLst>
          </p:cNvPr>
          <p:cNvGraphicFramePr>
            <a:graphicFrameLocks noGrp="1"/>
          </p:cNvGraphicFramePr>
          <p:nvPr>
            <p:ph idx="1"/>
          </p:nvPr>
        </p:nvGraphicFramePr>
        <p:xfrm>
          <a:off x="4635591" y="1458098"/>
          <a:ext cx="7556409" cy="5399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406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Weg 1: koffie drinken"/>
          <p:cNvSpPr txBox="1">
            <a:spLocks noGrp="1"/>
          </p:cNvSpPr>
          <p:nvPr>
            <p:ph type="title"/>
          </p:nvPr>
        </p:nvSpPr>
        <p:spPr>
          <a:xfrm>
            <a:off x="598665" y="0"/>
            <a:ext cx="6002110" cy="1495425"/>
          </a:xfrm>
          <a:prstGeom prst="rect">
            <a:avLst/>
          </a:prstGeom>
        </p:spPr>
        <p:txBody>
          <a:bodyPr vert="horz" lIns="91440" tIns="45720" rIns="91440" bIns="45720" rtlCol="0" anchor="ctr">
            <a:normAutofit/>
          </a:bodyPr>
          <a:lstStyle/>
          <a:p>
            <a:r>
              <a:rPr lang="en-US" sz="4000" dirty="0"/>
              <a:t>Weg 1: </a:t>
            </a:r>
            <a:r>
              <a:rPr lang="en-US" sz="4000" dirty="0" err="1"/>
              <a:t>koffie</a:t>
            </a:r>
            <a:r>
              <a:rPr lang="en-US" sz="4000" dirty="0"/>
              <a:t> </a:t>
            </a:r>
            <a:r>
              <a:rPr lang="en-US" sz="4000" dirty="0" err="1"/>
              <a:t>drinken</a:t>
            </a:r>
            <a:endParaRPr lang="en-US" sz="4000" dirty="0"/>
          </a:p>
        </p:txBody>
      </p:sp>
      <p:sp>
        <p:nvSpPr>
          <p:cNvPr id="196" name="Praten met jezelf over jezelf… een kostbare eerste stap naar bewust leven. MWM - moment…"/>
          <p:cNvSpPr txBox="1">
            <a:spLocks noGrp="1"/>
          </p:cNvSpPr>
          <p:nvPr>
            <p:ph type="body" sz="half" idx="1"/>
          </p:nvPr>
        </p:nvSpPr>
        <p:spPr>
          <a:xfrm>
            <a:off x="598665" y="1564483"/>
            <a:ext cx="6002110" cy="3729034"/>
          </a:xfrm>
          <a:prstGeom prst="rect">
            <a:avLst/>
          </a:prstGeom>
        </p:spPr>
        <p:txBody>
          <a:bodyPr vert="horz" lIns="91440" tIns="45720" rIns="91440" bIns="45720" rtlCol="0">
            <a:noAutofit/>
          </a:bodyPr>
          <a:lstStyle/>
          <a:p>
            <a:pPr indent="-228600"/>
            <a:r>
              <a:rPr lang="en-US" sz="2000" dirty="0" err="1"/>
              <a:t>Praten</a:t>
            </a:r>
            <a:r>
              <a:rPr lang="en-US" sz="2000" dirty="0"/>
              <a:t> met </a:t>
            </a:r>
            <a:r>
              <a:rPr lang="en-US" sz="2000" dirty="0" err="1"/>
              <a:t>jezelf</a:t>
            </a:r>
            <a:r>
              <a:rPr lang="en-US" sz="2000" dirty="0"/>
              <a:t> over </a:t>
            </a:r>
            <a:r>
              <a:rPr lang="en-US" sz="2000" dirty="0" err="1"/>
              <a:t>jezelf</a:t>
            </a:r>
            <a:r>
              <a:rPr lang="en-US" sz="2000" dirty="0"/>
              <a:t>… </a:t>
            </a:r>
            <a:r>
              <a:rPr lang="en-US" sz="2000" dirty="0" err="1"/>
              <a:t>een</a:t>
            </a:r>
            <a:r>
              <a:rPr lang="en-US" sz="2000" dirty="0"/>
              <a:t> </a:t>
            </a:r>
            <a:r>
              <a:rPr lang="en-US" sz="2000" dirty="0" err="1"/>
              <a:t>kostbare</a:t>
            </a:r>
            <a:r>
              <a:rPr lang="en-US" sz="2000" dirty="0"/>
              <a:t> </a:t>
            </a:r>
            <a:r>
              <a:rPr lang="en-US" sz="2000" dirty="0" err="1"/>
              <a:t>eerste</a:t>
            </a:r>
            <a:r>
              <a:rPr lang="en-US" sz="2000" dirty="0"/>
              <a:t> </a:t>
            </a:r>
            <a:r>
              <a:rPr lang="en-US" sz="2000" dirty="0" err="1"/>
              <a:t>stap</a:t>
            </a:r>
            <a:r>
              <a:rPr lang="en-US" sz="2000" dirty="0"/>
              <a:t> </a:t>
            </a:r>
            <a:r>
              <a:rPr lang="en-US" sz="2000" dirty="0" err="1"/>
              <a:t>naar</a:t>
            </a:r>
            <a:r>
              <a:rPr lang="en-US" sz="2000" dirty="0"/>
              <a:t> </a:t>
            </a:r>
            <a:r>
              <a:rPr lang="en-US" sz="2000" dirty="0" err="1"/>
              <a:t>bewust</a:t>
            </a:r>
            <a:r>
              <a:rPr lang="en-US" sz="2000" dirty="0"/>
              <a:t> </a:t>
            </a:r>
            <a:r>
              <a:rPr lang="en-US" sz="2000" dirty="0" err="1"/>
              <a:t>leven</a:t>
            </a:r>
            <a:r>
              <a:rPr lang="en-US" sz="2000" dirty="0"/>
              <a:t>. MWM - moment</a:t>
            </a:r>
          </a:p>
          <a:p>
            <a:pPr lvl="1" indent="-228600"/>
            <a:r>
              <a:rPr lang="en-US" sz="2000" dirty="0" err="1"/>
              <a:t>Spiegelmoment</a:t>
            </a:r>
            <a:endParaRPr lang="en-US" sz="2000" dirty="0"/>
          </a:p>
          <a:p>
            <a:pPr lvl="1" indent="-228600"/>
            <a:r>
              <a:rPr lang="en-US" sz="2000" dirty="0" err="1"/>
              <a:t>Fietsend</a:t>
            </a:r>
            <a:r>
              <a:rPr lang="en-US" sz="2000" dirty="0"/>
              <a:t>, </a:t>
            </a:r>
            <a:r>
              <a:rPr lang="en-US" sz="2000" dirty="0" err="1"/>
              <a:t>wandelend</a:t>
            </a:r>
            <a:r>
              <a:rPr lang="en-US" sz="2000" dirty="0"/>
              <a:t>, …</a:t>
            </a:r>
          </a:p>
          <a:p>
            <a:pPr indent="-228600"/>
            <a:r>
              <a:rPr lang="en-US" sz="2000" dirty="0"/>
              <a:t>Wat is </a:t>
            </a:r>
            <a:r>
              <a:rPr lang="en-US" sz="2000" dirty="0" err="1"/>
              <a:t>jouw</a:t>
            </a:r>
            <a:r>
              <a:rPr lang="en-US" sz="2000" dirty="0"/>
              <a:t> </a:t>
            </a:r>
            <a:r>
              <a:rPr lang="en-US" sz="2000" dirty="0" err="1"/>
              <a:t>diepste</a:t>
            </a:r>
            <a:r>
              <a:rPr lang="en-US" sz="2000" dirty="0"/>
              <a:t> </a:t>
            </a:r>
            <a:r>
              <a:rPr lang="en-US" sz="2000" dirty="0" err="1"/>
              <a:t>verlangen</a:t>
            </a:r>
            <a:r>
              <a:rPr lang="en-US" sz="2000" dirty="0"/>
              <a:t>? </a:t>
            </a:r>
            <a:r>
              <a:rPr lang="en-US" sz="2000" dirty="0" err="1"/>
              <a:t>Noteer</a:t>
            </a:r>
            <a:r>
              <a:rPr lang="en-US" sz="2000" dirty="0"/>
              <a:t> </a:t>
            </a:r>
            <a:r>
              <a:rPr lang="en-US" sz="2000" dirty="0" err="1"/>
              <a:t>enkele</a:t>
            </a:r>
            <a:r>
              <a:rPr lang="en-US" sz="2000" dirty="0"/>
              <a:t> </a:t>
            </a:r>
            <a:r>
              <a:rPr lang="en-US" sz="2000" dirty="0" err="1"/>
              <a:t>woorden</a:t>
            </a:r>
            <a:r>
              <a:rPr lang="en-US" sz="2000" dirty="0"/>
              <a:t> of </a:t>
            </a:r>
            <a:r>
              <a:rPr lang="en-US" sz="2000" dirty="0" err="1"/>
              <a:t>zinnen</a:t>
            </a:r>
            <a:r>
              <a:rPr lang="en-US" sz="2000" dirty="0"/>
              <a:t>.</a:t>
            </a:r>
          </a:p>
          <a:p>
            <a:pPr indent="-228600"/>
            <a:r>
              <a:rPr lang="en-US" sz="2000" dirty="0"/>
              <a:t>………………………………</a:t>
            </a:r>
          </a:p>
          <a:p>
            <a:pPr indent="-228600"/>
            <a:r>
              <a:rPr lang="en-US" sz="2000" dirty="0"/>
              <a:t>………………………………</a:t>
            </a:r>
          </a:p>
          <a:p>
            <a:pPr indent="-228600"/>
            <a:r>
              <a:rPr lang="en-US" sz="2000" dirty="0"/>
              <a:t>……………………………..…</a:t>
            </a:r>
          </a:p>
          <a:p>
            <a:pPr indent="-228600"/>
            <a:r>
              <a:rPr lang="en-US" sz="2000" dirty="0" err="1"/>
              <a:t>Omcirkel</a:t>
            </a:r>
            <a:r>
              <a:rPr lang="en-US" sz="2000" dirty="0"/>
              <a:t> de </a:t>
            </a:r>
            <a:r>
              <a:rPr lang="en-US" sz="2000" dirty="0" err="1"/>
              <a:t>gedachte</a:t>
            </a:r>
            <a:r>
              <a:rPr lang="en-US" sz="2000" dirty="0"/>
              <a:t> die je het </a:t>
            </a:r>
            <a:r>
              <a:rPr lang="en-US" sz="2000" dirty="0" err="1"/>
              <a:t>diepste</a:t>
            </a:r>
            <a:r>
              <a:rPr lang="en-US" sz="2000" dirty="0"/>
              <a:t> </a:t>
            </a:r>
            <a:r>
              <a:rPr lang="en-US" sz="2000" dirty="0" err="1"/>
              <a:t>raakt</a:t>
            </a:r>
            <a:r>
              <a:rPr lang="en-US" sz="2000" dirty="0"/>
              <a:t>.</a:t>
            </a:r>
          </a:p>
        </p:txBody>
      </p:sp>
      <p:pic>
        <p:nvPicPr>
          <p:cNvPr id="197" name="coffee-2608864__480.jpg" descr="coffee-2608864__480.jpg"/>
          <p:cNvPicPr>
            <a:picLocks noChangeAspect="1"/>
          </p:cNvPicPr>
          <p:nvPr/>
        </p:nvPicPr>
        <p:blipFill rotWithShape="1">
          <a:blip r:embed="rId2"/>
          <a:srcRect l="31010" r="20395" b="-1"/>
          <a:stretch/>
        </p:blipFill>
        <p:spPr>
          <a:xfrm>
            <a:off x="7199440" y="10"/>
            <a:ext cx="4992560" cy="6857990"/>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196">
                                            <p:bg/>
                                          </p:spTgt>
                                        </p:tgtEl>
                                        <p:attrNameLst>
                                          <p:attrName>style.visibility</p:attrName>
                                        </p:attrNameLst>
                                      </p:cBhvr>
                                      <p:to>
                                        <p:strVal val="visible"/>
                                      </p:to>
                                    </p:set>
                                    <p:anim calcmode="lin" valueType="num">
                                      <p:cBhvr additive="base">
                                        <p:cTn id="7" dur="750" fill="hold"/>
                                        <p:tgtEl>
                                          <p:spTgt spid="196">
                                            <p:bg/>
                                          </p:spTgt>
                                        </p:tgtEl>
                                        <p:attrNameLst>
                                          <p:attrName>ppt_x</p:attrName>
                                        </p:attrNameLst>
                                      </p:cBhvr>
                                      <p:tavLst>
                                        <p:tav tm="0">
                                          <p:val>
                                            <p:strVal val="#ppt_x"/>
                                          </p:val>
                                        </p:tav>
                                        <p:tav tm="100000">
                                          <p:val>
                                            <p:strVal val="#ppt_x"/>
                                          </p:val>
                                        </p:tav>
                                      </p:tavLst>
                                    </p:anim>
                                    <p:anim calcmode="lin" valueType="num">
                                      <p:cBhvr additive="base">
                                        <p:cTn id="8" dur="750" fill="hold"/>
                                        <p:tgtEl>
                                          <p:spTgt spid="19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dur="1" fill="hold">
                                          <p:stCondLst>
                                            <p:cond delay="0"/>
                                          </p:stCondLst>
                                        </p:cTn>
                                        <p:tgtEl>
                                          <p:spTgt spid="196">
                                            <p:txEl>
                                              <p:pRg st="0" end="0"/>
                                            </p:txEl>
                                          </p:spTgt>
                                        </p:tgtEl>
                                        <p:attrNameLst>
                                          <p:attrName>style.visibility</p:attrName>
                                        </p:attrNameLst>
                                      </p:cBhvr>
                                      <p:to>
                                        <p:strVal val="visible"/>
                                      </p:to>
                                    </p:set>
                                    <p:anim calcmode="lin" valueType="num">
                                      <p:cBhvr additive="base">
                                        <p:cTn id="11" dur="750" fill="hold"/>
                                        <p:tgtEl>
                                          <p:spTgt spid="196">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9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iterate>
                                    <p:tmAbs val="0"/>
                                  </p:iterate>
                                  <p:childTnLst>
                                    <p:set>
                                      <p:cBhvr>
                                        <p:cTn id="15" dur="1" fill="hold">
                                          <p:stCondLst>
                                            <p:cond delay="0"/>
                                          </p:stCondLst>
                                        </p:cTn>
                                        <p:tgtEl>
                                          <p:spTgt spid="196">
                                            <p:txEl>
                                              <p:pRg st="1" end="1"/>
                                            </p:txEl>
                                          </p:spTgt>
                                        </p:tgtEl>
                                        <p:attrNameLst>
                                          <p:attrName>style.visibility</p:attrName>
                                        </p:attrNameLst>
                                      </p:cBhvr>
                                      <p:to>
                                        <p:strVal val="visible"/>
                                      </p:to>
                                    </p:set>
                                    <p:anim calcmode="lin" valueType="num">
                                      <p:cBhvr additive="base">
                                        <p:cTn id="16" dur="750" fill="hold"/>
                                        <p:tgtEl>
                                          <p:spTgt spid="196">
                                            <p:txEl>
                                              <p:pRg st="1" end="1"/>
                                            </p:txEl>
                                          </p:spTgt>
                                        </p:tgtEl>
                                        <p:attrNameLst>
                                          <p:attrName>ppt_x</p:attrName>
                                        </p:attrNameLst>
                                      </p:cBhvr>
                                      <p:tavLst>
                                        <p:tav tm="0">
                                          <p:val>
                                            <p:strVal val="#ppt_x"/>
                                          </p:val>
                                        </p:tav>
                                        <p:tav tm="100000">
                                          <p:val>
                                            <p:strVal val="#ppt_x"/>
                                          </p:val>
                                        </p:tav>
                                      </p:tavLst>
                                    </p:anim>
                                    <p:anim calcmode="lin" valueType="num">
                                      <p:cBhvr additive="base">
                                        <p:cTn id="17" dur="750" fill="hold"/>
                                        <p:tgtEl>
                                          <p:spTgt spid="19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iterate>
                                    <p:tmAbs val="0"/>
                                  </p:iterate>
                                  <p:childTnLst>
                                    <p:set>
                                      <p:cBhvr>
                                        <p:cTn id="20" dur="1" fill="hold">
                                          <p:stCondLst>
                                            <p:cond delay="0"/>
                                          </p:stCondLst>
                                        </p:cTn>
                                        <p:tgtEl>
                                          <p:spTgt spid="196">
                                            <p:txEl>
                                              <p:pRg st="2" end="2"/>
                                            </p:txEl>
                                          </p:spTgt>
                                        </p:tgtEl>
                                        <p:attrNameLst>
                                          <p:attrName>style.visibility</p:attrName>
                                        </p:attrNameLst>
                                      </p:cBhvr>
                                      <p:to>
                                        <p:strVal val="visible"/>
                                      </p:to>
                                    </p:set>
                                    <p:anim calcmode="lin" valueType="num">
                                      <p:cBhvr additive="base">
                                        <p:cTn id="21" dur="750" fill="hold"/>
                                        <p:tgtEl>
                                          <p:spTgt spid="196">
                                            <p:txEl>
                                              <p:pRg st="2" end="2"/>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19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4" fill="hold" grpId="0" nodeType="afterEffect">
                                  <p:stCondLst>
                                    <p:cond delay="0"/>
                                  </p:stCondLst>
                                  <p:iterate>
                                    <p:tmAbs val="0"/>
                                  </p:iterate>
                                  <p:childTnLst>
                                    <p:set>
                                      <p:cBhvr>
                                        <p:cTn id="25" dur="1" fill="hold">
                                          <p:stCondLst>
                                            <p:cond delay="0"/>
                                          </p:stCondLst>
                                        </p:cTn>
                                        <p:tgtEl>
                                          <p:spTgt spid="196">
                                            <p:txEl>
                                              <p:pRg st="3" end="3"/>
                                            </p:txEl>
                                          </p:spTgt>
                                        </p:tgtEl>
                                        <p:attrNameLst>
                                          <p:attrName>style.visibility</p:attrName>
                                        </p:attrNameLst>
                                      </p:cBhvr>
                                      <p:to>
                                        <p:strVal val="visible"/>
                                      </p:to>
                                    </p:set>
                                    <p:anim calcmode="lin" valueType="num">
                                      <p:cBhvr additive="base">
                                        <p:cTn id="26" dur="750" fill="hold"/>
                                        <p:tgtEl>
                                          <p:spTgt spid="196">
                                            <p:txEl>
                                              <p:pRg st="3" end="3"/>
                                            </p:txEl>
                                          </p:spTgt>
                                        </p:tgtEl>
                                        <p:attrNameLst>
                                          <p:attrName>ppt_x</p:attrName>
                                        </p:attrNameLst>
                                      </p:cBhvr>
                                      <p:tavLst>
                                        <p:tav tm="0">
                                          <p:val>
                                            <p:strVal val="#ppt_x"/>
                                          </p:val>
                                        </p:tav>
                                        <p:tav tm="100000">
                                          <p:val>
                                            <p:strVal val="#ppt_x"/>
                                          </p:val>
                                        </p:tav>
                                      </p:tavLst>
                                    </p:anim>
                                    <p:anim calcmode="lin" valueType="num">
                                      <p:cBhvr additive="base">
                                        <p:cTn id="27" dur="750" fill="hold"/>
                                        <p:tgtEl>
                                          <p:spTgt spid="19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grpId="0" nodeType="afterEffect">
                                  <p:stCondLst>
                                    <p:cond delay="0"/>
                                  </p:stCondLst>
                                  <p:iterate>
                                    <p:tmAbs val="0"/>
                                  </p:iterate>
                                  <p:childTnLst>
                                    <p:set>
                                      <p:cBhvr>
                                        <p:cTn id="30" dur="1" fill="hold">
                                          <p:stCondLst>
                                            <p:cond delay="0"/>
                                          </p:stCondLst>
                                        </p:cTn>
                                        <p:tgtEl>
                                          <p:spTgt spid="196">
                                            <p:txEl>
                                              <p:pRg st="4" end="4"/>
                                            </p:txEl>
                                          </p:spTgt>
                                        </p:tgtEl>
                                        <p:attrNameLst>
                                          <p:attrName>style.visibility</p:attrName>
                                        </p:attrNameLst>
                                      </p:cBhvr>
                                      <p:to>
                                        <p:strVal val="visible"/>
                                      </p:to>
                                    </p:set>
                                    <p:anim calcmode="lin" valueType="num">
                                      <p:cBhvr additive="base">
                                        <p:cTn id="31" dur="750" fill="hold"/>
                                        <p:tgtEl>
                                          <p:spTgt spid="196">
                                            <p:txEl>
                                              <p:pRg st="4" end="4"/>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196">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750"/>
                            </p:stCondLst>
                            <p:childTnLst>
                              <p:par>
                                <p:cTn id="34" presetID="2" presetClass="entr" presetSubtype="4" fill="hold" grpId="0" nodeType="afterEffect">
                                  <p:stCondLst>
                                    <p:cond delay="0"/>
                                  </p:stCondLst>
                                  <p:iterate>
                                    <p:tmAbs val="0"/>
                                  </p:iterate>
                                  <p:childTnLst>
                                    <p:set>
                                      <p:cBhvr>
                                        <p:cTn id="35" dur="1" fill="hold">
                                          <p:stCondLst>
                                            <p:cond delay="0"/>
                                          </p:stCondLst>
                                        </p:cTn>
                                        <p:tgtEl>
                                          <p:spTgt spid="196">
                                            <p:txEl>
                                              <p:pRg st="5" end="5"/>
                                            </p:txEl>
                                          </p:spTgt>
                                        </p:tgtEl>
                                        <p:attrNameLst>
                                          <p:attrName>style.visibility</p:attrName>
                                        </p:attrNameLst>
                                      </p:cBhvr>
                                      <p:to>
                                        <p:strVal val="visible"/>
                                      </p:to>
                                    </p:set>
                                    <p:anim calcmode="lin" valueType="num">
                                      <p:cBhvr additive="base">
                                        <p:cTn id="36" dur="750" fill="hold"/>
                                        <p:tgtEl>
                                          <p:spTgt spid="196">
                                            <p:txEl>
                                              <p:pRg st="5" end="5"/>
                                            </p:txEl>
                                          </p:spTgt>
                                        </p:tgtEl>
                                        <p:attrNameLst>
                                          <p:attrName>ppt_x</p:attrName>
                                        </p:attrNameLst>
                                      </p:cBhvr>
                                      <p:tavLst>
                                        <p:tav tm="0">
                                          <p:val>
                                            <p:strVal val="#ppt_x"/>
                                          </p:val>
                                        </p:tav>
                                        <p:tav tm="100000">
                                          <p:val>
                                            <p:strVal val="#ppt_x"/>
                                          </p:val>
                                        </p:tav>
                                      </p:tavLst>
                                    </p:anim>
                                    <p:anim calcmode="lin" valueType="num">
                                      <p:cBhvr additive="base">
                                        <p:cTn id="37" dur="750" fill="hold"/>
                                        <p:tgtEl>
                                          <p:spTgt spid="196">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500"/>
                            </p:stCondLst>
                            <p:childTnLst>
                              <p:par>
                                <p:cTn id="39" presetID="2" presetClass="entr" presetSubtype="4" fill="hold" grpId="0" nodeType="afterEffect">
                                  <p:stCondLst>
                                    <p:cond delay="0"/>
                                  </p:stCondLst>
                                  <p:iterate>
                                    <p:tmAbs val="0"/>
                                  </p:iterate>
                                  <p:childTnLst>
                                    <p:set>
                                      <p:cBhvr>
                                        <p:cTn id="40" dur="1" fill="hold">
                                          <p:stCondLst>
                                            <p:cond delay="0"/>
                                          </p:stCondLst>
                                        </p:cTn>
                                        <p:tgtEl>
                                          <p:spTgt spid="196">
                                            <p:txEl>
                                              <p:pRg st="6" end="6"/>
                                            </p:txEl>
                                          </p:spTgt>
                                        </p:tgtEl>
                                        <p:attrNameLst>
                                          <p:attrName>style.visibility</p:attrName>
                                        </p:attrNameLst>
                                      </p:cBhvr>
                                      <p:to>
                                        <p:strVal val="visible"/>
                                      </p:to>
                                    </p:set>
                                    <p:anim calcmode="lin" valueType="num">
                                      <p:cBhvr additive="base">
                                        <p:cTn id="41" dur="750" fill="hold"/>
                                        <p:tgtEl>
                                          <p:spTgt spid="196">
                                            <p:txEl>
                                              <p:pRg st="6" end="6"/>
                                            </p:txEl>
                                          </p:spTgt>
                                        </p:tgtEl>
                                        <p:attrNameLst>
                                          <p:attrName>ppt_x</p:attrName>
                                        </p:attrNameLst>
                                      </p:cBhvr>
                                      <p:tavLst>
                                        <p:tav tm="0">
                                          <p:val>
                                            <p:strVal val="#ppt_x"/>
                                          </p:val>
                                        </p:tav>
                                        <p:tav tm="100000">
                                          <p:val>
                                            <p:strVal val="#ppt_x"/>
                                          </p:val>
                                        </p:tav>
                                      </p:tavLst>
                                    </p:anim>
                                    <p:anim calcmode="lin" valueType="num">
                                      <p:cBhvr additive="base">
                                        <p:cTn id="42" dur="750" fill="hold"/>
                                        <p:tgtEl>
                                          <p:spTgt spid="196">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250"/>
                            </p:stCondLst>
                            <p:childTnLst>
                              <p:par>
                                <p:cTn id="44" presetID="2" presetClass="entr" presetSubtype="4" fill="hold" grpId="0" nodeType="afterEffect">
                                  <p:stCondLst>
                                    <p:cond delay="0"/>
                                  </p:stCondLst>
                                  <p:iterate>
                                    <p:tmAbs val="0"/>
                                  </p:iterate>
                                  <p:childTnLst>
                                    <p:set>
                                      <p:cBhvr>
                                        <p:cTn id="45" dur="1" fill="hold">
                                          <p:stCondLst>
                                            <p:cond delay="0"/>
                                          </p:stCondLst>
                                        </p:cTn>
                                        <p:tgtEl>
                                          <p:spTgt spid="196">
                                            <p:txEl>
                                              <p:pRg st="7" end="7"/>
                                            </p:txEl>
                                          </p:spTgt>
                                        </p:tgtEl>
                                        <p:attrNameLst>
                                          <p:attrName>style.visibility</p:attrName>
                                        </p:attrNameLst>
                                      </p:cBhvr>
                                      <p:to>
                                        <p:strVal val="visible"/>
                                      </p:to>
                                    </p:set>
                                    <p:anim calcmode="lin" valueType="num">
                                      <p:cBhvr additive="base">
                                        <p:cTn id="46" dur="750" fill="hold"/>
                                        <p:tgtEl>
                                          <p:spTgt spid="196">
                                            <p:txEl>
                                              <p:pRg st="7" end="7"/>
                                            </p:txEl>
                                          </p:spTgt>
                                        </p:tgtEl>
                                        <p:attrNameLst>
                                          <p:attrName>ppt_x</p:attrName>
                                        </p:attrNameLst>
                                      </p:cBhvr>
                                      <p:tavLst>
                                        <p:tav tm="0">
                                          <p:val>
                                            <p:strVal val="#ppt_x"/>
                                          </p:val>
                                        </p:tav>
                                        <p:tav tm="100000">
                                          <p:val>
                                            <p:strVal val="#ppt_x"/>
                                          </p:val>
                                        </p:tav>
                                      </p:tavLst>
                                    </p:anim>
                                    <p:anim calcmode="lin" valueType="num">
                                      <p:cBhvr additive="base">
                                        <p:cTn id="47" dur="750" fill="hold"/>
                                        <p:tgtEl>
                                          <p:spTgt spid="19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uiExpan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 name="Rectangle 20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Heet water is je leven…"/>
          <p:cNvSpPr txBox="1">
            <a:spLocks noGrp="1"/>
          </p:cNvSpPr>
          <p:nvPr>
            <p:ph type="body" sz="half" idx="1"/>
          </p:nvPr>
        </p:nvSpPr>
        <p:spPr>
          <a:xfrm>
            <a:off x="160155" y="0"/>
            <a:ext cx="6885228" cy="3729034"/>
          </a:xfrm>
          <a:prstGeom prst="rect">
            <a:avLst/>
          </a:prstGeom>
        </p:spPr>
        <p:txBody>
          <a:bodyPr vert="horz" lIns="91440" tIns="45720" rIns="91440" bIns="45720" rtlCol="0">
            <a:noAutofit/>
          </a:bodyPr>
          <a:lstStyle/>
          <a:p>
            <a:pPr indent="-228600"/>
            <a:r>
              <a:rPr lang="en-US" sz="2000" dirty="0" err="1"/>
              <a:t>Heet</a:t>
            </a:r>
            <a:r>
              <a:rPr lang="en-US" sz="2000" dirty="0"/>
              <a:t> water is je </a:t>
            </a:r>
            <a:r>
              <a:rPr lang="en-US" sz="2000" dirty="0" err="1"/>
              <a:t>leven</a:t>
            </a:r>
            <a:endParaRPr lang="en-US" sz="2000" dirty="0"/>
          </a:p>
          <a:p>
            <a:pPr indent="-228600"/>
            <a:r>
              <a:rPr lang="en-US" sz="2000" dirty="0"/>
              <a:t>Het </a:t>
            </a:r>
            <a:r>
              <a:rPr lang="en-US" sz="2000" dirty="0" err="1"/>
              <a:t>theezakje</a:t>
            </a:r>
            <a:r>
              <a:rPr lang="en-US" sz="2000" dirty="0"/>
              <a:t> is </a:t>
            </a:r>
            <a:r>
              <a:rPr lang="en-US" sz="2000" dirty="0" err="1"/>
              <a:t>een</a:t>
            </a:r>
            <a:r>
              <a:rPr lang="en-US" sz="2000" dirty="0"/>
              <a:t> </a:t>
            </a:r>
            <a:r>
              <a:rPr lang="en-US" sz="2000" dirty="0" err="1"/>
              <a:t>vorm</a:t>
            </a:r>
            <a:r>
              <a:rPr lang="en-US" sz="2000" dirty="0"/>
              <a:t>: </a:t>
            </a:r>
            <a:r>
              <a:rPr lang="en-US" sz="2000" dirty="0" err="1"/>
              <a:t>gedicht</a:t>
            </a:r>
            <a:r>
              <a:rPr lang="en-US" sz="2000" dirty="0"/>
              <a:t>, </a:t>
            </a:r>
            <a:r>
              <a:rPr lang="en-US" sz="2000" dirty="0" err="1"/>
              <a:t>tekst</a:t>
            </a:r>
            <a:r>
              <a:rPr lang="en-US" sz="2000" dirty="0"/>
              <a:t>, </a:t>
            </a:r>
            <a:r>
              <a:rPr lang="en-US" sz="2000" dirty="0" err="1"/>
              <a:t>affirmaties</a:t>
            </a:r>
            <a:r>
              <a:rPr lang="en-US" sz="2000" dirty="0"/>
              <a:t>, lied, </a:t>
            </a:r>
            <a:r>
              <a:rPr lang="en-US" sz="2000" dirty="0" err="1"/>
              <a:t>kunstwerk</a:t>
            </a:r>
            <a:r>
              <a:rPr lang="en-US" sz="2000" dirty="0"/>
              <a:t>, </a:t>
            </a:r>
            <a:r>
              <a:rPr lang="en-US" sz="2000" dirty="0" err="1"/>
              <a:t>natuur</a:t>
            </a:r>
            <a:r>
              <a:rPr lang="en-US" sz="2000" dirty="0"/>
              <a:t>, film, </a:t>
            </a:r>
          </a:p>
          <a:p>
            <a:pPr indent="-228600"/>
            <a:r>
              <a:rPr lang="en-US" sz="2000" dirty="0" err="1"/>
              <a:t>Kruiden</a:t>
            </a:r>
            <a:r>
              <a:rPr lang="en-US" sz="2000" dirty="0"/>
              <a:t>: </a:t>
            </a:r>
            <a:r>
              <a:rPr lang="en-US" sz="2000" dirty="0" err="1"/>
              <a:t>inspiratie</a:t>
            </a:r>
            <a:endParaRPr lang="en-US" sz="2000" dirty="0"/>
          </a:p>
          <a:p>
            <a:pPr indent="-228600"/>
            <a:r>
              <a:rPr lang="en-US" sz="2000" dirty="0"/>
              <a:t>In </a:t>
            </a:r>
            <a:r>
              <a:rPr lang="en-US" sz="2000" dirty="0" err="1"/>
              <a:t>een</a:t>
            </a:r>
            <a:r>
              <a:rPr lang="en-US" sz="2000" dirty="0"/>
              <a:t> </a:t>
            </a:r>
            <a:r>
              <a:rPr lang="en-US" sz="2000" dirty="0" err="1"/>
              <a:t>theeceremonie</a:t>
            </a:r>
            <a:r>
              <a:rPr lang="en-US" sz="2000" dirty="0"/>
              <a:t> </a:t>
            </a:r>
            <a:r>
              <a:rPr lang="en-US" sz="2000" dirty="0" err="1"/>
              <a:t>breng</a:t>
            </a:r>
            <a:r>
              <a:rPr lang="en-US" sz="2000" dirty="0"/>
              <a:t> je </a:t>
            </a:r>
            <a:r>
              <a:rPr lang="en-US" sz="2000" dirty="0" err="1"/>
              <a:t>dagelijks</a:t>
            </a:r>
            <a:r>
              <a:rPr lang="en-US" sz="2000" dirty="0"/>
              <a:t> je </a:t>
            </a:r>
            <a:r>
              <a:rPr lang="en-US" sz="2000" dirty="0" err="1"/>
              <a:t>leven</a:t>
            </a:r>
            <a:r>
              <a:rPr lang="en-US" sz="2000" dirty="0"/>
              <a:t> op </a:t>
            </a:r>
            <a:r>
              <a:rPr lang="en-US" sz="2000" dirty="0" err="1"/>
              <a:t>smaak</a:t>
            </a:r>
            <a:r>
              <a:rPr lang="en-US" sz="2000" dirty="0"/>
              <a:t>.</a:t>
            </a:r>
          </a:p>
          <a:p>
            <a:pPr indent="-228600"/>
            <a:r>
              <a:rPr lang="en-US" sz="2000" dirty="0"/>
              <a:t>Het thee </a:t>
            </a:r>
            <a:r>
              <a:rPr lang="en-US" sz="2000" dirty="0" err="1"/>
              <a:t>assortiment</a:t>
            </a:r>
            <a:r>
              <a:rPr lang="en-US" sz="2000" dirty="0"/>
              <a:t>:</a:t>
            </a:r>
          </a:p>
          <a:p>
            <a:pPr lvl="1" indent="-228600"/>
            <a:r>
              <a:rPr lang="en-US" sz="2000" dirty="0"/>
              <a:t>(</a:t>
            </a:r>
            <a:r>
              <a:rPr lang="en-US" sz="2000" u="sng" dirty="0">
                <a:hlinkClick r:id="rId2"/>
              </a:rPr>
              <a:t>https://www.kuleuven.be/thomas/page/verder-kijken/</a:t>
            </a:r>
            <a:r>
              <a:rPr lang="en-US" sz="2000" dirty="0"/>
              <a:t>)</a:t>
            </a:r>
          </a:p>
          <a:p>
            <a:pPr lvl="1" indent="-228600"/>
            <a:r>
              <a:rPr lang="en-US" sz="2000" dirty="0">
                <a:hlinkClick r:id="rId3"/>
              </a:rPr>
              <a:t>Over muren afbreken…</a:t>
            </a:r>
            <a:endParaRPr lang="en-US" sz="2000" dirty="0"/>
          </a:p>
          <a:p>
            <a:pPr lvl="1" indent="-228600"/>
            <a:r>
              <a:rPr lang="en-US" sz="2000" dirty="0">
                <a:hlinkClick r:id="rId4"/>
              </a:rPr>
              <a:t>www.ingspire.nl</a:t>
            </a:r>
            <a:endParaRPr lang="en-US" sz="2000" dirty="0"/>
          </a:p>
          <a:p>
            <a:pPr lvl="1" indent="-228600"/>
            <a:r>
              <a:rPr lang="en-US" sz="2000" dirty="0">
                <a:hlinkClick r:id="rId5"/>
              </a:rPr>
              <a:t>Dagelijkse bijbelzin</a:t>
            </a:r>
            <a:endParaRPr lang="en-US" sz="2000" dirty="0"/>
          </a:p>
          <a:p>
            <a:pPr lvl="1" indent="-228600"/>
            <a:r>
              <a:rPr lang="en-US" sz="2000" dirty="0">
                <a:hlinkClick r:id="rId6"/>
              </a:rPr>
              <a:t>Bidden onderweg</a:t>
            </a:r>
            <a:endParaRPr lang="en-US" sz="2000" dirty="0"/>
          </a:p>
          <a:p>
            <a:pPr lvl="1" indent="-228600"/>
            <a:r>
              <a:rPr lang="en-US" sz="2000" dirty="0">
                <a:hlinkClick r:id="rId7"/>
              </a:rPr>
              <a:t>Louise Hay – affirmaties</a:t>
            </a:r>
            <a:r>
              <a:rPr lang="en-US" sz="2000" dirty="0"/>
              <a:t>.</a:t>
            </a:r>
          </a:p>
          <a:p>
            <a:pPr lvl="2" indent="-228600"/>
            <a:r>
              <a:rPr lang="en-US" sz="2000" i="1" dirty="0" err="1"/>
              <a:t>Spiegelmoment</a:t>
            </a:r>
            <a:r>
              <a:rPr lang="en-US" sz="2000" i="1" dirty="0"/>
              <a:t>: (je </a:t>
            </a:r>
            <a:r>
              <a:rPr lang="en-US" sz="2000" i="1" dirty="0" err="1"/>
              <a:t>voornaam</a:t>
            </a:r>
            <a:r>
              <a:rPr lang="en-US" sz="2000" i="1" dirty="0"/>
              <a:t>), </a:t>
            </a:r>
            <a:r>
              <a:rPr lang="en-US" sz="2000" i="1" dirty="0" err="1"/>
              <a:t>ik</a:t>
            </a:r>
            <a:r>
              <a:rPr lang="en-US" sz="2000" i="1" dirty="0"/>
              <a:t> </a:t>
            </a:r>
            <a:r>
              <a:rPr lang="en-US" sz="2000" i="1" dirty="0" err="1"/>
              <a:t>hou</a:t>
            </a:r>
            <a:r>
              <a:rPr lang="en-US" sz="2000" i="1" dirty="0"/>
              <a:t> van </a:t>
            </a:r>
            <a:r>
              <a:rPr lang="en-US" sz="2000" i="1" dirty="0" err="1"/>
              <a:t>jou</a:t>
            </a:r>
            <a:r>
              <a:rPr lang="en-US" sz="2000" i="1" dirty="0"/>
              <a:t>.</a:t>
            </a:r>
          </a:p>
        </p:txBody>
      </p:sp>
      <p:pic>
        <p:nvPicPr>
          <p:cNvPr id="205" name="tea-1132529__480.jpg" descr="tea-1132529__480.jpg"/>
          <p:cNvPicPr>
            <a:picLocks noChangeAspect="1"/>
          </p:cNvPicPr>
          <p:nvPr/>
        </p:nvPicPr>
        <p:blipFill rotWithShape="1">
          <a:blip r:embed="rId8"/>
          <a:srcRect l="30711" r="21060" b="-1"/>
          <a:stretch/>
        </p:blipFill>
        <p:spPr>
          <a:xfrm>
            <a:off x="7199440" y="10"/>
            <a:ext cx="4992560" cy="6857990"/>
          </a:xfrm>
          <a:prstGeom prst="rect">
            <a:avLst/>
          </a:prstGeom>
          <a:effectLst/>
        </p:spPr>
      </p:pic>
      <p:sp>
        <p:nvSpPr>
          <p:cNvPr id="203" name="Weg 2: Thee drinken"/>
          <p:cNvSpPr txBox="1">
            <a:spLocks noGrp="1"/>
          </p:cNvSpPr>
          <p:nvPr>
            <p:ph type="title"/>
          </p:nvPr>
        </p:nvSpPr>
        <p:spPr>
          <a:xfrm>
            <a:off x="7507555" y="0"/>
            <a:ext cx="6002110" cy="1495425"/>
          </a:xfrm>
          <a:prstGeom prst="rect">
            <a:avLst/>
          </a:prstGeom>
        </p:spPr>
        <p:txBody>
          <a:bodyPr vert="horz" lIns="91440" tIns="45720" rIns="91440" bIns="45720" rtlCol="0" anchor="ctr">
            <a:normAutofit/>
          </a:bodyPr>
          <a:lstStyle/>
          <a:p>
            <a:r>
              <a:rPr lang="en-US" sz="4000" b="1" dirty="0">
                <a:solidFill>
                  <a:schemeClr val="bg1"/>
                </a:solidFill>
              </a:rPr>
              <a:t>Weg 2: Thee </a:t>
            </a:r>
            <a:r>
              <a:rPr lang="en-US" sz="4000" b="1" dirty="0" err="1">
                <a:solidFill>
                  <a:schemeClr val="bg1"/>
                </a:solidFill>
              </a:rPr>
              <a:t>drinken</a:t>
            </a:r>
            <a:endParaRPr lang="en-US" sz="4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204">
                                            <p:bg/>
                                          </p:spTgt>
                                        </p:tgtEl>
                                        <p:attrNameLst>
                                          <p:attrName>style.visibility</p:attrName>
                                        </p:attrNameLst>
                                      </p:cBhvr>
                                      <p:to>
                                        <p:strVal val="visible"/>
                                      </p:to>
                                    </p:set>
                                    <p:anim calcmode="lin" valueType="num">
                                      <p:cBhvr additive="base">
                                        <p:cTn id="7" dur="750" fill="hold"/>
                                        <p:tgtEl>
                                          <p:spTgt spid="204">
                                            <p:bg/>
                                          </p:spTgt>
                                        </p:tgtEl>
                                        <p:attrNameLst>
                                          <p:attrName>ppt_x</p:attrName>
                                        </p:attrNameLst>
                                      </p:cBhvr>
                                      <p:tavLst>
                                        <p:tav tm="0">
                                          <p:val>
                                            <p:strVal val="#ppt_x"/>
                                          </p:val>
                                        </p:tav>
                                        <p:tav tm="100000">
                                          <p:val>
                                            <p:strVal val="#ppt_x"/>
                                          </p:val>
                                        </p:tav>
                                      </p:tavLst>
                                    </p:anim>
                                    <p:anim calcmode="lin" valueType="num">
                                      <p:cBhvr additive="base">
                                        <p:cTn id="8" dur="750" fill="hold"/>
                                        <p:tgtEl>
                                          <p:spTgt spid="20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dur="1" fill="hold">
                                          <p:stCondLst>
                                            <p:cond delay="0"/>
                                          </p:stCondLst>
                                        </p:cTn>
                                        <p:tgtEl>
                                          <p:spTgt spid="204">
                                            <p:txEl>
                                              <p:pRg st="0" end="0"/>
                                            </p:txEl>
                                          </p:spTgt>
                                        </p:tgtEl>
                                        <p:attrNameLst>
                                          <p:attrName>style.visibility</p:attrName>
                                        </p:attrNameLst>
                                      </p:cBhvr>
                                      <p:to>
                                        <p:strVal val="visible"/>
                                      </p:to>
                                    </p:set>
                                    <p:anim calcmode="lin" valueType="num">
                                      <p:cBhvr additive="base">
                                        <p:cTn id="11" dur="750" fill="hold"/>
                                        <p:tgtEl>
                                          <p:spTgt spid="204">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dur="1" fill="hold">
                                          <p:stCondLst>
                                            <p:cond delay="0"/>
                                          </p:stCondLst>
                                        </p:cTn>
                                        <p:tgtEl>
                                          <p:spTgt spid="204">
                                            <p:txEl>
                                              <p:pRg st="1" end="1"/>
                                            </p:txEl>
                                          </p:spTgt>
                                        </p:tgtEl>
                                        <p:attrNameLst>
                                          <p:attrName>style.visibility</p:attrName>
                                        </p:attrNameLst>
                                      </p:cBhvr>
                                      <p:to>
                                        <p:strVal val="visible"/>
                                      </p:to>
                                    </p:set>
                                    <p:anim calcmode="lin" valueType="num">
                                      <p:cBhvr additive="base">
                                        <p:cTn id="17" dur="750" fill="hold"/>
                                        <p:tgtEl>
                                          <p:spTgt spid="204">
                                            <p:txEl>
                                              <p:pRg st="1" end="1"/>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20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iterate>
                                    <p:tmAbs val="0"/>
                                  </p:iterate>
                                  <p:childTnLst>
                                    <p:set>
                                      <p:cBhvr>
                                        <p:cTn id="21" dur="1" fill="hold">
                                          <p:stCondLst>
                                            <p:cond delay="0"/>
                                          </p:stCondLst>
                                        </p:cTn>
                                        <p:tgtEl>
                                          <p:spTgt spid="204">
                                            <p:txEl>
                                              <p:pRg st="2" end="2"/>
                                            </p:txEl>
                                          </p:spTgt>
                                        </p:tgtEl>
                                        <p:attrNameLst>
                                          <p:attrName>style.visibility</p:attrName>
                                        </p:attrNameLst>
                                      </p:cBhvr>
                                      <p:to>
                                        <p:strVal val="visible"/>
                                      </p:to>
                                    </p:set>
                                    <p:anim calcmode="lin" valueType="num">
                                      <p:cBhvr additive="base">
                                        <p:cTn id="22" dur="750" fill="hold"/>
                                        <p:tgtEl>
                                          <p:spTgt spid="204">
                                            <p:txEl>
                                              <p:pRg st="2" end="2"/>
                                            </p:txEl>
                                          </p:spTgt>
                                        </p:tgtEl>
                                        <p:attrNameLst>
                                          <p:attrName>ppt_x</p:attrName>
                                        </p:attrNameLst>
                                      </p:cBhvr>
                                      <p:tavLst>
                                        <p:tav tm="0">
                                          <p:val>
                                            <p:strVal val="#ppt_x"/>
                                          </p:val>
                                        </p:tav>
                                        <p:tav tm="100000">
                                          <p:val>
                                            <p:strVal val="#ppt_x"/>
                                          </p:val>
                                        </p:tav>
                                      </p:tavLst>
                                    </p:anim>
                                    <p:anim calcmode="lin" valueType="num">
                                      <p:cBhvr additive="base">
                                        <p:cTn id="23" dur="750" fill="hold"/>
                                        <p:tgtEl>
                                          <p:spTgt spid="20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iterate>
                                    <p:tmAbs val="0"/>
                                  </p:iterate>
                                  <p:childTnLst>
                                    <p:set>
                                      <p:cBhvr>
                                        <p:cTn id="26" dur="1" fill="hold">
                                          <p:stCondLst>
                                            <p:cond delay="0"/>
                                          </p:stCondLst>
                                        </p:cTn>
                                        <p:tgtEl>
                                          <p:spTgt spid="204">
                                            <p:txEl>
                                              <p:pRg st="3" end="3"/>
                                            </p:txEl>
                                          </p:spTgt>
                                        </p:tgtEl>
                                        <p:attrNameLst>
                                          <p:attrName>style.visibility</p:attrName>
                                        </p:attrNameLst>
                                      </p:cBhvr>
                                      <p:to>
                                        <p:strVal val="visible"/>
                                      </p:to>
                                    </p:set>
                                    <p:anim calcmode="lin" valueType="num">
                                      <p:cBhvr additive="base">
                                        <p:cTn id="27" dur="750" fill="hold"/>
                                        <p:tgtEl>
                                          <p:spTgt spid="204">
                                            <p:txEl>
                                              <p:pRg st="3" end="3"/>
                                            </p:txEl>
                                          </p:spTgt>
                                        </p:tgtEl>
                                        <p:attrNameLst>
                                          <p:attrName>ppt_x</p:attrName>
                                        </p:attrNameLst>
                                      </p:cBhvr>
                                      <p:tavLst>
                                        <p:tav tm="0">
                                          <p:val>
                                            <p:strVal val="#ppt_x"/>
                                          </p:val>
                                        </p:tav>
                                        <p:tav tm="100000">
                                          <p:val>
                                            <p:strVal val="#ppt_x"/>
                                          </p:val>
                                        </p:tav>
                                      </p:tavLst>
                                    </p:anim>
                                    <p:anim calcmode="lin" valueType="num">
                                      <p:cBhvr additive="base">
                                        <p:cTn id="28" dur="750" fill="hold"/>
                                        <p:tgtEl>
                                          <p:spTgt spid="20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250"/>
                            </p:stCondLst>
                            <p:childTnLst>
                              <p:par>
                                <p:cTn id="30" presetID="2" presetClass="entr" presetSubtype="4" fill="hold" grpId="0" nodeType="afterEffect">
                                  <p:stCondLst>
                                    <p:cond delay="0"/>
                                  </p:stCondLst>
                                  <p:iterate>
                                    <p:tmAbs val="0"/>
                                  </p:iterate>
                                  <p:childTnLst>
                                    <p:set>
                                      <p:cBhvr>
                                        <p:cTn id="31" dur="1" fill="hold">
                                          <p:stCondLst>
                                            <p:cond delay="0"/>
                                          </p:stCondLst>
                                        </p:cTn>
                                        <p:tgtEl>
                                          <p:spTgt spid="204">
                                            <p:txEl>
                                              <p:pRg st="4" end="4"/>
                                            </p:txEl>
                                          </p:spTgt>
                                        </p:tgtEl>
                                        <p:attrNameLst>
                                          <p:attrName>style.visibility</p:attrName>
                                        </p:attrNameLst>
                                      </p:cBhvr>
                                      <p:to>
                                        <p:strVal val="visible"/>
                                      </p:to>
                                    </p:set>
                                    <p:anim calcmode="lin" valueType="num">
                                      <p:cBhvr additive="base">
                                        <p:cTn id="32" dur="750" fill="hold"/>
                                        <p:tgtEl>
                                          <p:spTgt spid="204">
                                            <p:txEl>
                                              <p:pRg st="4" end="4"/>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204">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iterate>
                                    <p:tmAbs val="0"/>
                                  </p:iterate>
                                  <p:childTnLst>
                                    <p:set>
                                      <p:cBhvr>
                                        <p:cTn id="36" dur="1" fill="hold">
                                          <p:stCondLst>
                                            <p:cond delay="0"/>
                                          </p:stCondLst>
                                        </p:cTn>
                                        <p:tgtEl>
                                          <p:spTgt spid="204">
                                            <p:txEl>
                                              <p:pRg st="5" end="5"/>
                                            </p:txEl>
                                          </p:spTgt>
                                        </p:tgtEl>
                                        <p:attrNameLst>
                                          <p:attrName>style.visibility</p:attrName>
                                        </p:attrNameLst>
                                      </p:cBhvr>
                                      <p:to>
                                        <p:strVal val="visible"/>
                                      </p:to>
                                    </p:set>
                                    <p:anim calcmode="lin" valueType="num">
                                      <p:cBhvr additive="base">
                                        <p:cTn id="37" dur="750" fill="hold"/>
                                        <p:tgtEl>
                                          <p:spTgt spid="204">
                                            <p:txEl>
                                              <p:pRg st="5" end="5"/>
                                            </p:txEl>
                                          </p:spTgt>
                                        </p:tgtEl>
                                        <p:attrNameLst>
                                          <p:attrName>ppt_x</p:attrName>
                                        </p:attrNameLst>
                                      </p:cBhvr>
                                      <p:tavLst>
                                        <p:tav tm="0">
                                          <p:val>
                                            <p:strVal val="#ppt_x"/>
                                          </p:val>
                                        </p:tav>
                                        <p:tav tm="100000">
                                          <p:val>
                                            <p:strVal val="#ppt_x"/>
                                          </p:val>
                                        </p:tav>
                                      </p:tavLst>
                                    </p:anim>
                                    <p:anim calcmode="lin" valueType="num">
                                      <p:cBhvr additive="base">
                                        <p:cTn id="38" dur="750" fill="hold"/>
                                        <p:tgtEl>
                                          <p:spTgt spid="204">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750"/>
                            </p:stCondLst>
                            <p:childTnLst>
                              <p:par>
                                <p:cTn id="40" presetID="2" presetClass="entr" presetSubtype="4" fill="hold" grpId="0" nodeType="afterEffect">
                                  <p:stCondLst>
                                    <p:cond delay="0"/>
                                  </p:stCondLst>
                                  <p:iterate>
                                    <p:tmAbs val="0"/>
                                  </p:iterate>
                                  <p:childTnLst>
                                    <p:set>
                                      <p:cBhvr>
                                        <p:cTn id="41" dur="1" fill="hold">
                                          <p:stCondLst>
                                            <p:cond delay="0"/>
                                          </p:stCondLst>
                                        </p:cTn>
                                        <p:tgtEl>
                                          <p:spTgt spid="204">
                                            <p:txEl>
                                              <p:pRg st="6" end="6"/>
                                            </p:txEl>
                                          </p:spTgt>
                                        </p:tgtEl>
                                        <p:attrNameLst>
                                          <p:attrName>style.visibility</p:attrName>
                                        </p:attrNameLst>
                                      </p:cBhvr>
                                      <p:to>
                                        <p:strVal val="visible"/>
                                      </p:to>
                                    </p:set>
                                    <p:anim calcmode="lin" valueType="num">
                                      <p:cBhvr additive="base">
                                        <p:cTn id="42" dur="750" fill="hold"/>
                                        <p:tgtEl>
                                          <p:spTgt spid="204">
                                            <p:txEl>
                                              <p:pRg st="6" end="6"/>
                                            </p:txEl>
                                          </p:spTgt>
                                        </p:tgtEl>
                                        <p:attrNameLst>
                                          <p:attrName>ppt_x</p:attrName>
                                        </p:attrNameLst>
                                      </p:cBhvr>
                                      <p:tavLst>
                                        <p:tav tm="0">
                                          <p:val>
                                            <p:strVal val="#ppt_x"/>
                                          </p:val>
                                        </p:tav>
                                        <p:tav tm="100000">
                                          <p:val>
                                            <p:strVal val="#ppt_x"/>
                                          </p:val>
                                        </p:tav>
                                      </p:tavLst>
                                    </p:anim>
                                    <p:anim calcmode="lin" valueType="num">
                                      <p:cBhvr additive="base">
                                        <p:cTn id="43" dur="750" fill="hold"/>
                                        <p:tgtEl>
                                          <p:spTgt spid="204">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grpId="0" nodeType="afterEffect">
                                  <p:stCondLst>
                                    <p:cond delay="0"/>
                                  </p:stCondLst>
                                  <p:iterate>
                                    <p:tmAbs val="0"/>
                                  </p:iterate>
                                  <p:childTnLst>
                                    <p:set>
                                      <p:cBhvr>
                                        <p:cTn id="46" dur="1" fill="hold">
                                          <p:stCondLst>
                                            <p:cond delay="0"/>
                                          </p:stCondLst>
                                        </p:cTn>
                                        <p:tgtEl>
                                          <p:spTgt spid="204">
                                            <p:txEl>
                                              <p:pRg st="7" end="7"/>
                                            </p:txEl>
                                          </p:spTgt>
                                        </p:tgtEl>
                                        <p:attrNameLst>
                                          <p:attrName>style.visibility</p:attrName>
                                        </p:attrNameLst>
                                      </p:cBhvr>
                                      <p:to>
                                        <p:strVal val="visible"/>
                                      </p:to>
                                    </p:set>
                                    <p:anim calcmode="lin" valueType="num">
                                      <p:cBhvr additive="base">
                                        <p:cTn id="47" dur="750" fill="hold"/>
                                        <p:tgtEl>
                                          <p:spTgt spid="204">
                                            <p:txEl>
                                              <p:pRg st="7" end="7"/>
                                            </p:txEl>
                                          </p:spTgt>
                                        </p:tgtEl>
                                        <p:attrNameLst>
                                          <p:attrName>ppt_x</p:attrName>
                                        </p:attrNameLst>
                                      </p:cBhvr>
                                      <p:tavLst>
                                        <p:tav tm="0">
                                          <p:val>
                                            <p:strVal val="#ppt_x"/>
                                          </p:val>
                                        </p:tav>
                                        <p:tav tm="100000">
                                          <p:val>
                                            <p:strVal val="#ppt_x"/>
                                          </p:val>
                                        </p:tav>
                                      </p:tavLst>
                                    </p:anim>
                                    <p:anim calcmode="lin" valueType="num">
                                      <p:cBhvr additive="base">
                                        <p:cTn id="48" dur="750" fill="hold"/>
                                        <p:tgtEl>
                                          <p:spTgt spid="204">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250"/>
                            </p:stCondLst>
                            <p:childTnLst>
                              <p:par>
                                <p:cTn id="50" presetID="2" presetClass="entr" presetSubtype="4" fill="hold" grpId="0" nodeType="afterEffect">
                                  <p:stCondLst>
                                    <p:cond delay="0"/>
                                  </p:stCondLst>
                                  <p:iterate>
                                    <p:tmAbs val="0"/>
                                  </p:iterate>
                                  <p:childTnLst>
                                    <p:set>
                                      <p:cBhvr>
                                        <p:cTn id="51" dur="1" fill="hold">
                                          <p:stCondLst>
                                            <p:cond delay="0"/>
                                          </p:stCondLst>
                                        </p:cTn>
                                        <p:tgtEl>
                                          <p:spTgt spid="204">
                                            <p:txEl>
                                              <p:pRg st="8" end="8"/>
                                            </p:txEl>
                                          </p:spTgt>
                                        </p:tgtEl>
                                        <p:attrNameLst>
                                          <p:attrName>style.visibility</p:attrName>
                                        </p:attrNameLst>
                                      </p:cBhvr>
                                      <p:to>
                                        <p:strVal val="visible"/>
                                      </p:to>
                                    </p:set>
                                    <p:anim calcmode="lin" valueType="num">
                                      <p:cBhvr additive="base">
                                        <p:cTn id="52" dur="750" fill="hold"/>
                                        <p:tgtEl>
                                          <p:spTgt spid="204">
                                            <p:txEl>
                                              <p:pRg st="8" end="8"/>
                                            </p:txEl>
                                          </p:spTgt>
                                        </p:tgtEl>
                                        <p:attrNameLst>
                                          <p:attrName>ppt_x</p:attrName>
                                        </p:attrNameLst>
                                      </p:cBhvr>
                                      <p:tavLst>
                                        <p:tav tm="0">
                                          <p:val>
                                            <p:strVal val="#ppt_x"/>
                                          </p:val>
                                        </p:tav>
                                        <p:tav tm="100000">
                                          <p:val>
                                            <p:strVal val="#ppt_x"/>
                                          </p:val>
                                        </p:tav>
                                      </p:tavLst>
                                    </p:anim>
                                    <p:anim calcmode="lin" valueType="num">
                                      <p:cBhvr additive="base">
                                        <p:cTn id="53" dur="750" fill="hold"/>
                                        <p:tgtEl>
                                          <p:spTgt spid="204">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 presetClass="entr" presetSubtype="4" fill="hold" grpId="0" nodeType="afterEffect">
                                  <p:stCondLst>
                                    <p:cond delay="0"/>
                                  </p:stCondLst>
                                  <p:iterate>
                                    <p:tmAbs val="0"/>
                                  </p:iterate>
                                  <p:childTnLst>
                                    <p:set>
                                      <p:cBhvr>
                                        <p:cTn id="56" dur="1" fill="hold">
                                          <p:stCondLst>
                                            <p:cond delay="0"/>
                                          </p:stCondLst>
                                        </p:cTn>
                                        <p:tgtEl>
                                          <p:spTgt spid="204">
                                            <p:txEl>
                                              <p:pRg st="9" end="9"/>
                                            </p:txEl>
                                          </p:spTgt>
                                        </p:tgtEl>
                                        <p:attrNameLst>
                                          <p:attrName>style.visibility</p:attrName>
                                        </p:attrNameLst>
                                      </p:cBhvr>
                                      <p:to>
                                        <p:strVal val="visible"/>
                                      </p:to>
                                    </p:set>
                                    <p:anim calcmode="lin" valueType="num">
                                      <p:cBhvr additive="base">
                                        <p:cTn id="57" dur="750" fill="hold"/>
                                        <p:tgtEl>
                                          <p:spTgt spid="204">
                                            <p:txEl>
                                              <p:pRg st="9" end="9"/>
                                            </p:txEl>
                                          </p:spTgt>
                                        </p:tgtEl>
                                        <p:attrNameLst>
                                          <p:attrName>ppt_x</p:attrName>
                                        </p:attrNameLst>
                                      </p:cBhvr>
                                      <p:tavLst>
                                        <p:tav tm="0">
                                          <p:val>
                                            <p:strVal val="#ppt_x"/>
                                          </p:val>
                                        </p:tav>
                                        <p:tav tm="100000">
                                          <p:val>
                                            <p:strVal val="#ppt_x"/>
                                          </p:val>
                                        </p:tav>
                                      </p:tavLst>
                                    </p:anim>
                                    <p:anim calcmode="lin" valueType="num">
                                      <p:cBhvr additive="base">
                                        <p:cTn id="58" dur="750" fill="hold"/>
                                        <p:tgtEl>
                                          <p:spTgt spid="204">
                                            <p:txEl>
                                              <p:pRg st="9" end="9"/>
                                            </p:txEl>
                                          </p:spTgt>
                                        </p:tgtEl>
                                        <p:attrNameLst>
                                          <p:attrName>ppt_y</p:attrName>
                                        </p:attrNameLst>
                                      </p:cBhvr>
                                      <p:tavLst>
                                        <p:tav tm="0">
                                          <p:val>
                                            <p:strVal val="1+#ppt_h/2"/>
                                          </p:val>
                                        </p:tav>
                                        <p:tav tm="100000">
                                          <p:val>
                                            <p:strVal val="#ppt_y"/>
                                          </p:val>
                                        </p:tav>
                                      </p:tavLst>
                                    </p:anim>
                                  </p:childTnLst>
                                </p:cTn>
                              </p:par>
                            </p:childTnLst>
                          </p:cTn>
                        </p:par>
                        <p:par>
                          <p:cTn id="59" fill="hold">
                            <p:stCondLst>
                              <p:cond delay="6750"/>
                            </p:stCondLst>
                            <p:childTnLst>
                              <p:par>
                                <p:cTn id="60" presetID="2" presetClass="entr" presetSubtype="4" fill="hold" grpId="0" nodeType="afterEffect">
                                  <p:stCondLst>
                                    <p:cond delay="0"/>
                                  </p:stCondLst>
                                  <p:iterate>
                                    <p:tmAbs val="0"/>
                                  </p:iterate>
                                  <p:childTnLst>
                                    <p:set>
                                      <p:cBhvr>
                                        <p:cTn id="61" dur="1" fill="hold">
                                          <p:stCondLst>
                                            <p:cond delay="0"/>
                                          </p:stCondLst>
                                        </p:cTn>
                                        <p:tgtEl>
                                          <p:spTgt spid="204">
                                            <p:txEl>
                                              <p:pRg st="10" end="10"/>
                                            </p:txEl>
                                          </p:spTgt>
                                        </p:tgtEl>
                                        <p:attrNameLst>
                                          <p:attrName>style.visibility</p:attrName>
                                        </p:attrNameLst>
                                      </p:cBhvr>
                                      <p:to>
                                        <p:strVal val="visible"/>
                                      </p:to>
                                    </p:set>
                                    <p:anim calcmode="lin" valueType="num">
                                      <p:cBhvr additive="base">
                                        <p:cTn id="62" dur="750" fill="hold"/>
                                        <p:tgtEl>
                                          <p:spTgt spid="204">
                                            <p:txEl>
                                              <p:pRg st="10" end="10"/>
                                            </p:txEl>
                                          </p:spTgt>
                                        </p:tgtEl>
                                        <p:attrNameLst>
                                          <p:attrName>ppt_x</p:attrName>
                                        </p:attrNameLst>
                                      </p:cBhvr>
                                      <p:tavLst>
                                        <p:tav tm="0">
                                          <p:val>
                                            <p:strVal val="#ppt_x"/>
                                          </p:val>
                                        </p:tav>
                                        <p:tav tm="100000">
                                          <p:val>
                                            <p:strVal val="#ppt_x"/>
                                          </p:val>
                                        </p:tav>
                                      </p:tavLst>
                                    </p:anim>
                                    <p:anim calcmode="lin" valueType="num">
                                      <p:cBhvr additive="base">
                                        <p:cTn id="63" dur="750" fill="hold"/>
                                        <p:tgtEl>
                                          <p:spTgt spid="204">
                                            <p:txEl>
                                              <p:pRg st="10" end="1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7500"/>
                            </p:stCondLst>
                            <p:childTnLst>
                              <p:par>
                                <p:cTn id="65" presetID="2" presetClass="entr" presetSubtype="4" fill="hold" grpId="0" nodeType="afterEffect">
                                  <p:stCondLst>
                                    <p:cond delay="0"/>
                                  </p:stCondLst>
                                  <p:iterate>
                                    <p:tmAbs val="0"/>
                                  </p:iterate>
                                  <p:childTnLst>
                                    <p:set>
                                      <p:cBhvr>
                                        <p:cTn id="66" dur="1" fill="hold">
                                          <p:stCondLst>
                                            <p:cond delay="0"/>
                                          </p:stCondLst>
                                        </p:cTn>
                                        <p:tgtEl>
                                          <p:spTgt spid="204">
                                            <p:txEl>
                                              <p:pRg st="11" end="11"/>
                                            </p:txEl>
                                          </p:spTgt>
                                        </p:tgtEl>
                                        <p:attrNameLst>
                                          <p:attrName>style.visibility</p:attrName>
                                        </p:attrNameLst>
                                      </p:cBhvr>
                                      <p:to>
                                        <p:strVal val="visible"/>
                                      </p:to>
                                    </p:set>
                                    <p:anim calcmode="lin" valueType="num">
                                      <p:cBhvr additive="base">
                                        <p:cTn id="67" dur="750" fill="hold"/>
                                        <p:tgtEl>
                                          <p:spTgt spid="204">
                                            <p:txEl>
                                              <p:pRg st="11" end="11"/>
                                            </p:txEl>
                                          </p:spTgt>
                                        </p:tgtEl>
                                        <p:attrNameLst>
                                          <p:attrName>ppt_x</p:attrName>
                                        </p:attrNameLst>
                                      </p:cBhvr>
                                      <p:tavLst>
                                        <p:tav tm="0">
                                          <p:val>
                                            <p:strVal val="#ppt_x"/>
                                          </p:val>
                                        </p:tav>
                                        <p:tav tm="100000">
                                          <p:val>
                                            <p:strVal val="#ppt_x"/>
                                          </p:val>
                                        </p:tav>
                                      </p:tavLst>
                                    </p:anim>
                                    <p:anim calcmode="lin" valueType="num">
                                      <p:cBhvr additive="base">
                                        <p:cTn id="68" dur="750" fill="hold"/>
                                        <p:tgtEl>
                                          <p:spTgt spid="20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uiExpan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ter, melkweg, Universum, ruimte&#10;&#10;Automatisch gegenereerde beschrijving">
            <a:hlinkClick r:id="rId2"/>
            <a:extLst>
              <a:ext uri="{FF2B5EF4-FFF2-40B4-BE49-F238E27FC236}">
                <a16:creationId xmlns:a16="http://schemas.microsoft.com/office/drawing/2014/main" id="{8E229094-A82B-A028-D3E2-B2940C458DAF}"/>
              </a:ext>
            </a:extLst>
          </p:cNvPr>
          <p:cNvPicPr>
            <a:picLocks noGrp="1" noChangeAspect="1"/>
          </p:cNvPicPr>
          <p:nvPr>
            <p:ph idx="1"/>
          </p:nvPr>
        </p:nvPicPr>
        <p:blipFill rotWithShape="1">
          <a:blip r:embed="rId3"/>
          <a:srcRect l="8377" r="13844"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el 1">
            <a:extLst>
              <a:ext uri="{FF2B5EF4-FFF2-40B4-BE49-F238E27FC236}">
                <a16:creationId xmlns:a16="http://schemas.microsoft.com/office/drawing/2014/main" id="{919A8258-5684-A222-F07F-1936F565236A}"/>
              </a:ext>
            </a:extLst>
          </p:cNvPr>
          <p:cNvSpPr>
            <a:spLocks noGrp="1"/>
          </p:cNvSpPr>
          <p:nvPr>
            <p:ph type="title"/>
          </p:nvPr>
        </p:nvSpPr>
        <p:spPr>
          <a:xfrm>
            <a:off x="86767" y="1517780"/>
            <a:ext cx="4023360" cy="3204134"/>
          </a:xfrm>
        </p:spPr>
        <p:txBody>
          <a:bodyPr vert="horz" lIns="91440" tIns="45720" rIns="91440" bIns="45720" rtlCol="0" anchor="b">
            <a:normAutofit/>
          </a:bodyPr>
          <a:lstStyle/>
          <a:p>
            <a:pPr defTabSz="914400"/>
            <a:r>
              <a:rPr lang="en-US" sz="2300" dirty="0" err="1"/>
              <a:t>Een</a:t>
            </a:r>
            <a:r>
              <a:rPr lang="en-US" sz="2300" dirty="0"/>
              <a:t> wonder </a:t>
            </a:r>
            <a:r>
              <a:rPr lang="en-US" sz="2300" dirty="0" err="1"/>
              <a:t>filmpje</a:t>
            </a:r>
            <a:r>
              <a:rPr lang="en-US" sz="2300" dirty="0"/>
              <a:t> over de </a:t>
            </a:r>
            <a:r>
              <a:rPr lang="en-US" sz="2300" dirty="0" err="1"/>
              <a:t>brug</a:t>
            </a:r>
            <a:r>
              <a:rPr lang="en-US" sz="2300" dirty="0"/>
              <a:t> </a:t>
            </a:r>
            <a:r>
              <a:rPr lang="en-US" sz="2300" dirty="0" err="1"/>
              <a:t>tussen</a:t>
            </a:r>
            <a:r>
              <a:rPr lang="en-US" sz="2300" dirty="0"/>
              <a:t> de </a:t>
            </a:r>
            <a:r>
              <a:rPr lang="en-US" sz="2300" dirty="0" err="1"/>
              <a:t>microkosmos</a:t>
            </a:r>
            <a:r>
              <a:rPr lang="en-US" sz="2300" dirty="0"/>
              <a:t> </a:t>
            </a:r>
            <a:r>
              <a:rPr lang="en-US" sz="2300" dirty="0" err="1"/>
              <a:t>en</a:t>
            </a:r>
            <a:r>
              <a:rPr lang="en-US" sz="2300" dirty="0"/>
              <a:t> de </a:t>
            </a:r>
            <a:r>
              <a:rPr lang="en-US" sz="2300" dirty="0" err="1"/>
              <a:t>macrokosmos</a:t>
            </a:r>
            <a:r>
              <a:rPr lang="en-US" sz="2300" dirty="0"/>
              <a:t>…</a:t>
            </a:r>
            <a:br>
              <a:rPr lang="en-US" sz="2300" dirty="0"/>
            </a:br>
            <a:r>
              <a:rPr lang="en-US" sz="2300" i="1" dirty="0"/>
              <a:t>Wat </a:t>
            </a:r>
            <a:r>
              <a:rPr lang="en-US" sz="2300" i="1" dirty="0" err="1"/>
              <a:t>raakt</a:t>
            </a:r>
            <a:r>
              <a:rPr lang="en-US" sz="2300" i="1" dirty="0"/>
              <a:t> je in het </a:t>
            </a:r>
            <a:r>
              <a:rPr lang="en-US" sz="2300" i="1" dirty="0" err="1"/>
              <a:t>filmpje</a:t>
            </a:r>
            <a:r>
              <a:rPr lang="en-US" sz="2300" i="1" dirty="0"/>
              <a:t>?</a:t>
            </a:r>
            <a:br>
              <a:rPr lang="en-US" sz="2300" i="1" dirty="0"/>
            </a:br>
            <a:r>
              <a:rPr lang="en-US" sz="2300" i="1" dirty="0"/>
              <a:t>Hoe </a:t>
            </a:r>
            <a:r>
              <a:rPr lang="en-US" sz="2300" i="1" dirty="0" err="1"/>
              <a:t>zie</a:t>
            </a:r>
            <a:r>
              <a:rPr lang="en-US" sz="2300" i="1" dirty="0"/>
              <a:t> </a:t>
            </a:r>
            <a:r>
              <a:rPr lang="en-US" sz="2300" i="1" dirty="0" err="1"/>
              <a:t>jij</a:t>
            </a:r>
            <a:r>
              <a:rPr lang="en-US" sz="2300" i="1" dirty="0"/>
              <a:t> de </a:t>
            </a:r>
            <a:r>
              <a:rPr lang="en-US" sz="2300" i="1" dirty="0" err="1"/>
              <a:t>plaats</a:t>
            </a:r>
            <a:r>
              <a:rPr lang="en-US" sz="2300" i="1" dirty="0"/>
              <a:t> van de </a:t>
            </a:r>
            <a:r>
              <a:rPr lang="en-US" sz="2300" i="1" dirty="0" err="1"/>
              <a:t>mens</a:t>
            </a:r>
            <a:r>
              <a:rPr lang="en-US" sz="2300" i="1" dirty="0"/>
              <a:t> in de </a:t>
            </a:r>
            <a:r>
              <a:rPr lang="en-US" sz="2300" i="1" dirty="0" err="1"/>
              <a:t>grote</a:t>
            </a:r>
            <a:r>
              <a:rPr lang="en-US" sz="2300" i="1" dirty="0"/>
              <a:t> </a:t>
            </a:r>
            <a:r>
              <a:rPr lang="en-US" sz="2300" i="1" dirty="0" err="1"/>
              <a:t>kosmos</a:t>
            </a:r>
            <a:r>
              <a:rPr lang="en-US" sz="2300" i="1" dirty="0"/>
              <a:t>?</a:t>
            </a:r>
            <a:br>
              <a:rPr lang="en-US" sz="2300" i="1" dirty="0"/>
            </a:br>
            <a:r>
              <a:rPr lang="en-US" sz="2300" i="1" dirty="0"/>
              <a:t>Hoe erg </a:t>
            </a:r>
            <a:r>
              <a:rPr lang="en-US" sz="2300" i="1" dirty="0" err="1"/>
              <a:t>kan</a:t>
            </a:r>
            <a:r>
              <a:rPr lang="en-US" sz="2300" i="1" dirty="0"/>
              <a:t> </a:t>
            </a:r>
            <a:r>
              <a:rPr lang="en-US" sz="2300" i="1" dirty="0" err="1"/>
              <a:t>jij</a:t>
            </a:r>
            <a:r>
              <a:rPr lang="en-US" sz="2300" i="1" dirty="0"/>
              <a:t> je </a:t>
            </a:r>
            <a:r>
              <a:rPr lang="en-US" sz="2300" i="1" dirty="0" err="1"/>
              <a:t>verwonderen</a:t>
            </a:r>
            <a:r>
              <a:rPr lang="en-US" sz="2300" i="1" dirty="0"/>
              <a:t> over het </a:t>
            </a:r>
            <a:r>
              <a:rPr lang="en-US" sz="2300" i="1" dirty="0" err="1"/>
              <a:t>bestaan</a:t>
            </a:r>
            <a:r>
              <a:rPr lang="en-US" sz="2300" i="1" dirty="0"/>
              <a:t> in al </a:t>
            </a:r>
            <a:r>
              <a:rPr lang="en-US" sz="2300" i="1" dirty="0" err="1"/>
              <a:t>zijn</a:t>
            </a:r>
            <a:r>
              <a:rPr lang="en-US" sz="2300" i="1" dirty="0"/>
              <a:t> </a:t>
            </a:r>
            <a:r>
              <a:rPr lang="en-US" sz="2300" i="1" dirty="0" err="1"/>
              <a:t>dimensies</a:t>
            </a:r>
            <a:r>
              <a:rPr lang="en-US" sz="2300" i="1" dirty="0"/>
              <a:t>?</a:t>
            </a:r>
            <a:endParaRPr lang="en-US" sz="2300" dirty="0"/>
          </a:p>
        </p:txBody>
      </p:sp>
    </p:spTree>
    <p:extLst>
      <p:ext uri="{BB962C8B-B14F-4D97-AF65-F5344CB8AC3E}">
        <p14:creationId xmlns:p14="http://schemas.microsoft.com/office/powerpoint/2010/main" val="3746187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Weg 3: wijn drinken"/>
          <p:cNvSpPr txBox="1">
            <a:spLocks noGrp="1"/>
          </p:cNvSpPr>
          <p:nvPr>
            <p:ph type="title"/>
          </p:nvPr>
        </p:nvSpPr>
        <p:spPr>
          <a:xfrm>
            <a:off x="640080" y="325369"/>
            <a:ext cx="4368602" cy="1956841"/>
          </a:xfrm>
          <a:prstGeom prst="rect">
            <a:avLst/>
          </a:prstGeom>
        </p:spPr>
        <p:txBody>
          <a:bodyPr vert="horz" lIns="91440" tIns="45720" rIns="91440" bIns="45720" rtlCol="0" anchor="b">
            <a:normAutofit/>
          </a:bodyPr>
          <a:lstStyle/>
          <a:p>
            <a:pPr defTabSz="914400"/>
            <a:r>
              <a:rPr lang="en-US" sz="5000"/>
              <a:t>Weg 3: mocktail drinken</a:t>
            </a:r>
          </a:p>
        </p:txBody>
      </p:sp>
      <p:sp>
        <p:nvSpPr>
          <p:cNvPr id="210" name="Mediteren - verstillen…"/>
          <p:cNvSpPr txBox="1">
            <a:spLocks noGrp="1"/>
          </p:cNvSpPr>
          <p:nvPr>
            <p:ph type="body" sz="half" idx="1"/>
          </p:nvPr>
        </p:nvSpPr>
        <p:spPr>
          <a:xfrm>
            <a:off x="640080" y="2872899"/>
            <a:ext cx="4243589" cy="3320668"/>
          </a:xfrm>
          <a:prstGeom prst="rect">
            <a:avLst/>
          </a:prstGeom>
        </p:spPr>
        <p:txBody>
          <a:bodyPr vert="horz" lIns="91440" tIns="45720" rIns="91440" bIns="45720" rtlCol="0">
            <a:normAutofit/>
          </a:bodyPr>
          <a:lstStyle/>
          <a:p>
            <a:pPr marL="229038" indent="-228600" defTabSz="914400">
              <a:spcBef>
                <a:spcPts val="2109"/>
              </a:spcBef>
              <a:defRPr sz="2660"/>
            </a:pPr>
            <a:r>
              <a:rPr lang="en-US" sz="2200"/>
              <a:t>Mediteren - verstillen </a:t>
            </a:r>
          </a:p>
          <a:p>
            <a:pPr marL="229038" indent="-228600" defTabSz="914400">
              <a:spcBef>
                <a:spcPts val="2109"/>
              </a:spcBef>
              <a:defRPr sz="2660"/>
            </a:pPr>
            <a:r>
              <a:rPr lang="en-US" sz="2200"/>
              <a:t>Vele wegen naar een zelfde doel: je verbinden met je dragende Bodem.</a:t>
            </a:r>
          </a:p>
          <a:p>
            <a:pPr marL="229038" indent="-228600" defTabSz="914400">
              <a:spcBef>
                <a:spcPts val="2109"/>
              </a:spcBef>
              <a:defRPr sz="2660"/>
            </a:pPr>
            <a:r>
              <a:rPr lang="en-US" sz="2200"/>
              <a:t>De weg tussen je hoofd en je hart is 30 cm maar heel lang…</a:t>
            </a:r>
          </a:p>
          <a:p>
            <a:pPr marL="229038" indent="-228600" defTabSz="914400">
              <a:spcBef>
                <a:spcPts val="2109"/>
              </a:spcBef>
              <a:defRPr sz="2660"/>
            </a:pPr>
            <a:r>
              <a:rPr lang="en-US" sz="2200"/>
              <a:t>Colruyt - Torfs - Bostoen … </a:t>
            </a:r>
          </a:p>
        </p:txBody>
      </p:sp>
      <p:pic>
        <p:nvPicPr>
          <p:cNvPr id="2" name="Afbeelding 1">
            <a:extLst>
              <a:ext uri="{FF2B5EF4-FFF2-40B4-BE49-F238E27FC236}">
                <a16:creationId xmlns:a16="http://schemas.microsoft.com/office/drawing/2014/main" id="{D6B1D6B1-228E-0F6E-7D18-FA0185C8E0B5}"/>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210">
                                            <p:bg/>
                                          </p:spTgt>
                                        </p:tgtEl>
                                        <p:attrNameLst>
                                          <p:attrName>style.visibility</p:attrName>
                                        </p:attrNameLst>
                                      </p:cBhvr>
                                      <p:to>
                                        <p:strVal val="visible"/>
                                      </p:to>
                                    </p:set>
                                    <p:anim calcmode="lin" valueType="num">
                                      <p:cBhvr additive="base">
                                        <p:cTn id="7" dur="750" fill="hold"/>
                                        <p:tgtEl>
                                          <p:spTgt spid="210">
                                            <p:bg/>
                                          </p:spTgt>
                                        </p:tgtEl>
                                        <p:attrNameLst>
                                          <p:attrName>ppt_x</p:attrName>
                                        </p:attrNameLst>
                                      </p:cBhvr>
                                      <p:tavLst>
                                        <p:tav tm="0">
                                          <p:val>
                                            <p:strVal val="#ppt_x"/>
                                          </p:val>
                                        </p:tav>
                                        <p:tav tm="100000">
                                          <p:val>
                                            <p:strVal val="#ppt_x"/>
                                          </p:val>
                                        </p:tav>
                                      </p:tavLst>
                                    </p:anim>
                                    <p:anim calcmode="lin" valueType="num">
                                      <p:cBhvr additive="base">
                                        <p:cTn id="8" dur="750" fill="hold"/>
                                        <p:tgtEl>
                                          <p:spTgt spid="2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dur="1" fill="hold">
                                          <p:stCondLst>
                                            <p:cond delay="0"/>
                                          </p:stCondLst>
                                        </p:cTn>
                                        <p:tgtEl>
                                          <p:spTgt spid="210">
                                            <p:txEl>
                                              <p:pRg st="0" end="0"/>
                                            </p:txEl>
                                          </p:spTgt>
                                        </p:tgtEl>
                                        <p:attrNameLst>
                                          <p:attrName>style.visibility</p:attrName>
                                        </p:attrNameLst>
                                      </p:cBhvr>
                                      <p:to>
                                        <p:strVal val="visible"/>
                                      </p:to>
                                    </p:set>
                                    <p:anim calcmode="lin" valueType="num">
                                      <p:cBhvr additive="base">
                                        <p:cTn id="11" dur="750" fill="hold"/>
                                        <p:tgtEl>
                                          <p:spTgt spid="210">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2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dur="1" fill="hold">
                                          <p:stCondLst>
                                            <p:cond delay="0"/>
                                          </p:stCondLst>
                                        </p:cTn>
                                        <p:tgtEl>
                                          <p:spTgt spid="210">
                                            <p:txEl>
                                              <p:pRg st="1" end="1"/>
                                            </p:txEl>
                                          </p:spTgt>
                                        </p:tgtEl>
                                        <p:attrNameLst>
                                          <p:attrName>style.visibility</p:attrName>
                                        </p:attrNameLst>
                                      </p:cBhvr>
                                      <p:to>
                                        <p:strVal val="visible"/>
                                      </p:to>
                                    </p:set>
                                    <p:anim calcmode="lin" valueType="num">
                                      <p:cBhvr additive="base">
                                        <p:cTn id="17" dur="750" fill="hold"/>
                                        <p:tgtEl>
                                          <p:spTgt spid="210">
                                            <p:txEl>
                                              <p:pRg st="1" end="1"/>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2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dur="1" fill="hold">
                                          <p:stCondLst>
                                            <p:cond delay="0"/>
                                          </p:stCondLst>
                                        </p:cTn>
                                        <p:tgtEl>
                                          <p:spTgt spid="210">
                                            <p:txEl>
                                              <p:pRg st="2" end="2"/>
                                            </p:txEl>
                                          </p:spTgt>
                                        </p:tgtEl>
                                        <p:attrNameLst>
                                          <p:attrName>style.visibility</p:attrName>
                                        </p:attrNameLst>
                                      </p:cBhvr>
                                      <p:to>
                                        <p:strVal val="visible"/>
                                      </p:to>
                                    </p:set>
                                    <p:anim calcmode="lin" valueType="num">
                                      <p:cBhvr additive="base">
                                        <p:cTn id="23" dur="750" fill="hold"/>
                                        <p:tgtEl>
                                          <p:spTgt spid="210">
                                            <p:txEl>
                                              <p:pRg st="2" end="2"/>
                                            </p:txEl>
                                          </p:spTgt>
                                        </p:tgtEl>
                                        <p:attrNameLst>
                                          <p:attrName>ppt_x</p:attrName>
                                        </p:attrNameLst>
                                      </p:cBhvr>
                                      <p:tavLst>
                                        <p:tav tm="0">
                                          <p:val>
                                            <p:strVal val="#ppt_x"/>
                                          </p:val>
                                        </p:tav>
                                        <p:tav tm="100000">
                                          <p:val>
                                            <p:strVal val="#ppt_x"/>
                                          </p:val>
                                        </p:tav>
                                      </p:tavLst>
                                    </p:anim>
                                    <p:anim calcmode="lin" valueType="num">
                                      <p:cBhvr additive="base">
                                        <p:cTn id="24" dur="750" fill="hold"/>
                                        <p:tgtEl>
                                          <p:spTgt spid="2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dur="1" fill="hold">
                                          <p:stCondLst>
                                            <p:cond delay="0"/>
                                          </p:stCondLst>
                                        </p:cTn>
                                        <p:tgtEl>
                                          <p:spTgt spid="210">
                                            <p:txEl>
                                              <p:pRg st="3" end="3"/>
                                            </p:txEl>
                                          </p:spTgt>
                                        </p:tgtEl>
                                        <p:attrNameLst>
                                          <p:attrName>style.visibility</p:attrName>
                                        </p:attrNameLst>
                                      </p:cBhvr>
                                      <p:to>
                                        <p:strVal val="visible"/>
                                      </p:to>
                                    </p:set>
                                    <p:anim calcmode="lin" valueType="num">
                                      <p:cBhvr additive="base">
                                        <p:cTn id="29" dur="750" fill="hold"/>
                                        <p:tgtEl>
                                          <p:spTgt spid="210">
                                            <p:txEl>
                                              <p:pRg st="3" end="3"/>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2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uiExpan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De weg van het focuspunt"/>
          <p:cNvSpPr txBox="1">
            <a:spLocks noGrp="1"/>
          </p:cNvSpPr>
          <p:nvPr>
            <p:ph type="title"/>
          </p:nvPr>
        </p:nvSpPr>
        <p:spPr>
          <a:xfrm>
            <a:off x="7" y="-97562"/>
            <a:ext cx="6095990" cy="1201148"/>
          </a:xfrm>
          <a:prstGeom prst="rect">
            <a:avLst/>
          </a:prstGeom>
        </p:spPr>
        <p:txBody>
          <a:bodyPr vert="horz" lIns="91440" tIns="45720" rIns="91440" bIns="45720" rtlCol="0" anchor="ctr">
            <a:normAutofit/>
          </a:bodyPr>
          <a:lstStyle>
            <a:lvl1pPr defTabSz="519937">
              <a:defRPr sz="7119"/>
            </a:lvl1pPr>
          </a:lstStyle>
          <a:p>
            <a:pPr defTabSz="914400"/>
            <a:r>
              <a:rPr lang="en-US" sz="4000" dirty="0"/>
              <a:t>De </a:t>
            </a:r>
            <a:r>
              <a:rPr lang="en-US" sz="4000" dirty="0" err="1"/>
              <a:t>weg</a:t>
            </a:r>
            <a:r>
              <a:rPr lang="en-US" sz="4000" dirty="0"/>
              <a:t> van het </a:t>
            </a:r>
            <a:r>
              <a:rPr lang="en-US" sz="4000" dirty="0" err="1"/>
              <a:t>focuspunt</a:t>
            </a:r>
            <a:endParaRPr lang="en-US" sz="4000" dirty="0"/>
          </a:p>
        </p:txBody>
      </p:sp>
      <p:sp>
        <p:nvSpPr>
          <p:cNvPr id="214" name="Kies een focuspunt:…"/>
          <p:cNvSpPr txBox="1">
            <a:spLocks noGrp="1"/>
          </p:cNvSpPr>
          <p:nvPr>
            <p:ph type="body" sz="half" idx="1"/>
          </p:nvPr>
        </p:nvSpPr>
        <p:spPr>
          <a:xfrm>
            <a:off x="520063" y="1892175"/>
            <a:ext cx="5334197" cy="3769835"/>
          </a:xfrm>
          <a:prstGeom prst="rect">
            <a:avLst/>
          </a:prstGeom>
        </p:spPr>
        <p:txBody>
          <a:bodyPr vert="horz" lIns="91440" tIns="45720" rIns="91440" bIns="45720" rtlCol="0" anchor="ctr">
            <a:noAutofit/>
          </a:bodyPr>
          <a:lstStyle/>
          <a:p>
            <a:pPr marL="221806" indent="-228600">
              <a:spcBef>
                <a:spcPts val="2039"/>
              </a:spcBef>
              <a:defRPr sz="2576"/>
            </a:pPr>
            <a:r>
              <a:rPr lang="en-US" sz="2000" dirty="0" err="1"/>
              <a:t>Kies</a:t>
            </a:r>
            <a:r>
              <a:rPr lang="en-US" sz="2000" dirty="0"/>
              <a:t> </a:t>
            </a:r>
            <a:r>
              <a:rPr lang="en-US" sz="2000" dirty="0" err="1"/>
              <a:t>een</a:t>
            </a:r>
            <a:r>
              <a:rPr lang="en-US" sz="2000" dirty="0"/>
              <a:t> </a:t>
            </a:r>
            <a:r>
              <a:rPr lang="en-US" sz="2000" dirty="0" err="1"/>
              <a:t>focuspunt</a:t>
            </a:r>
            <a:r>
              <a:rPr lang="en-US" sz="2000" dirty="0"/>
              <a:t>:</a:t>
            </a:r>
          </a:p>
          <a:p>
            <a:pPr marL="443611" lvl="1" indent="-228600">
              <a:spcBef>
                <a:spcPts val="2039"/>
              </a:spcBef>
              <a:defRPr sz="2576"/>
            </a:pPr>
            <a:r>
              <a:rPr lang="en-US" sz="2000" dirty="0" err="1"/>
              <a:t>Vrede</a:t>
            </a:r>
            <a:r>
              <a:rPr lang="en-US" sz="2000" dirty="0"/>
              <a:t>, </a:t>
            </a:r>
            <a:r>
              <a:rPr lang="en-US" sz="2000" dirty="0" err="1"/>
              <a:t>Liefde</a:t>
            </a:r>
            <a:r>
              <a:rPr lang="en-US" sz="2000" dirty="0"/>
              <a:t>, </a:t>
            </a:r>
            <a:r>
              <a:rPr lang="en-US" sz="2000" dirty="0" err="1"/>
              <a:t>Vertrouwen</a:t>
            </a:r>
            <a:endParaRPr lang="en-US" sz="2000" dirty="0"/>
          </a:p>
          <a:p>
            <a:pPr marL="443611" lvl="1" indent="-228600">
              <a:spcBef>
                <a:spcPts val="2039"/>
              </a:spcBef>
              <a:defRPr sz="2576"/>
            </a:pPr>
            <a:r>
              <a:rPr lang="en-US" sz="2000" dirty="0" err="1"/>
              <a:t>Jezus</a:t>
            </a:r>
            <a:r>
              <a:rPr lang="en-US" sz="2000" dirty="0"/>
              <a:t> / Allah</a:t>
            </a:r>
          </a:p>
          <a:p>
            <a:pPr marL="443611" lvl="1" indent="-228600">
              <a:spcBef>
                <a:spcPts val="2039"/>
              </a:spcBef>
              <a:defRPr sz="2576"/>
            </a:pPr>
            <a:r>
              <a:rPr lang="en-US" sz="2000" dirty="0">
                <a:hlinkClick r:id="rId2"/>
              </a:rPr>
              <a:t>Ma - ra - na - tha</a:t>
            </a:r>
            <a:endParaRPr lang="en-US" sz="2000" dirty="0"/>
          </a:p>
          <a:p>
            <a:pPr marL="443611" lvl="1" indent="-228600">
              <a:spcBef>
                <a:spcPts val="2039"/>
              </a:spcBef>
              <a:defRPr sz="2576"/>
            </a:pPr>
            <a:r>
              <a:rPr lang="en-US" sz="2000" dirty="0" err="1"/>
              <a:t>Ik</a:t>
            </a:r>
            <a:r>
              <a:rPr lang="en-US" sz="2000" dirty="0"/>
              <a:t> ben de </a:t>
            </a:r>
            <a:r>
              <a:rPr lang="en-US" sz="2000" dirty="0" err="1"/>
              <a:t>moeite</a:t>
            </a:r>
            <a:r>
              <a:rPr lang="en-US" sz="2000" dirty="0"/>
              <a:t> </a:t>
            </a:r>
            <a:r>
              <a:rPr lang="en-US" sz="2000" dirty="0" err="1"/>
              <a:t>waard</a:t>
            </a:r>
            <a:endParaRPr lang="en-US" sz="2000" dirty="0"/>
          </a:p>
          <a:p>
            <a:pPr marL="443611" lvl="1" indent="-228600">
              <a:spcBef>
                <a:spcPts val="2039"/>
              </a:spcBef>
              <a:defRPr sz="2576"/>
            </a:pPr>
            <a:r>
              <a:rPr lang="en-US" sz="2000" dirty="0" err="1"/>
              <a:t>Luisteren</a:t>
            </a:r>
            <a:r>
              <a:rPr lang="en-US" sz="2000" dirty="0"/>
              <a:t> </a:t>
            </a:r>
            <a:r>
              <a:rPr lang="en-US" sz="2000" dirty="0" err="1"/>
              <a:t>naar</a:t>
            </a:r>
            <a:r>
              <a:rPr lang="en-US" sz="2000" dirty="0"/>
              <a:t> je </a:t>
            </a:r>
            <a:r>
              <a:rPr lang="en-US" sz="2000" dirty="0" err="1"/>
              <a:t>innerlijke</a:t>
            </a:r>
            <a:r>
              <a:rPr lang="en-US" sz="2000" dirty="0"/>
              <a:t> </a:t>
            </a:r>
            <a:r>
              <a:rPr lang="en-US" sz="2000" dirty="0" err="1"/>
              <a:t>stilte</a:t>
            </a:r>
            <a:r>
              <a:rPr lang="en-US" sz="2000" dirty="0"/>
              <a:t>/je </a:t>
            </a:r>
            <a:r>
              <a:rPr lang="en-US" sz="2000" dirty="0" err="1"/>
              <a:t>adem</a:t>
            </a:r>
            <a:endParaRPr lang="en-US" sz="2000" dirty="0"/>
          </a:p>
          <a:p>
            <a:pPr marL="221806" indent="-228600">
              <a:spcBef>
                <a:spcPts val="2039"/>
              </a:spcBef>
              <a:defRPr sz="2576"/>
            </a:pPr>
            <a:r>
              <a:rPr lang="en-US" sz="2000" dirty="0"/>
              <a:t>Rug </a:t>
            </a:r>
            <a:r>
              <a:rPr lang="en-US" sz="2000" dirty="0" err="1"/>
              <a:t>recht</a:t>
            </a:r>
            <a:r>
              <a:rPr lang="en-US" sz="2000" dirty="0"/>
              <a:t>, </a:t>
            </a:r>
            <a:r>
              <a:rPr lang="en-US" sz="2000" dirty="0" err="1"/>
              <a:t>ogen</a:t>
            </a:r>
            <a:r>
              <a:rPr lang="en-US" sz="2000" dirty="0"/>
              <a:t> </a:t>
            </a:r>
            <a:r>
              <a:rPr lang="en-US" sz="2000" dirty="0" err="1"/>
              <a:t>sluiten</a:t>
            </a:r>
            <a:r>
              <a:rPr lang="en-US" sz="2000" dirty="0"/>
              <a:t>, </a:t>
            </a:r>
            <a:r>
              <a:rPr lang="en-US" sz="2000" dirty="0" err="1"/>
              <a:t>gsm-wekker</a:t>
            </a:r>
            <a:r>
              <a:rPr lang="en-US" sz="2000" dirty="0"/>
              <a:t> </a:t>
            </a:r>
            <a:r>
              <a:rPr lang="en-US" sz="2000" dirty="0" err="1"/>
              <a:t>zetten</a:t>
            </a:r>
            <a:r>
              <a:rPr lang="en-US" sz="2000" dirty="0"/>
              <a:t> </a:t>
            </a:r>
            <a:r>
              <a:rPr lang="en-US" sz="2000" dirty="0" err="1"/>
              <a:t>en</a:t>
            </a:r>
            <a:r>
              <a:rPr lang="en-US" sz="2000" dirty="0"/>
              <a:t> </a:t>
            </a:r>
            <a:r>
              <a:rPr lang="en-US" sz="2000" dirty="0" err="1"/>
              <a:t>doen</a:t>
            </a:r>
            <a:r>
              <a:rPr lang="en-US" sz="2000" dirty="0"/>
              <a:t>.</a:t>
            </a:r>
          </a:p>
          <a:p>
            <a:pPr marL="221806" indent="-228600">
              <a:spcBef>
                <a:spcPts val="2039"/>
              </a:spcBef>
              <a:defRPr sz="2576"/>
            </a:pPr>
            <a:r>
              <a:rPr lang="en-US" sz="2000" dirty="0" err="1"/>
              <a:t>Postzegelinstructie</a:t>
            </a:r>
            <a:r>
              <a:rPr lang="en-US" sz="2000" dirty="0"/>
              <a:t>: het </a:t>
            </a:r>
            <a:r>
              <a:rPr lang="en-US" sz="2000" dirty="0" err="1"/>
              <a:t>complexe</a:t>
            </a:r>
            <a:r>
              <a:rPr lang="en-US" sz="2000" dirty="0"/>
              <a:t> </a:t>
            </a:r>
            <a:r>
              <a:rPr lang="en-US" sz="2000" dirty="0" err="1"/>
              <a:t>counteren</a:t>
            </a:r>
            <a:r>
              <a:rPr lang="en-US" sz="2000" dirty="0"/>
              <a:t> door het </a:t>
            </a:r>
            <a:r>
              <a:rPr lang="en-US" sz="2000" dirty="0" err="1"/>
              <a:t>eenvoudige</a:t>
            </a:r>
            <a:r>
              <a:rPr lang="en-US" sz="2000" dirty="0"/>
              <a:t>.</a:t>
            </a:r>
          </a:p>
          <a:p>
            <a:pPr marL="221806" indent="-228600">
              <a:spcBef>
                <a:spcPts val="2039"/>
              </a:spcBef>
              <a:defRPr sz="2576"/>
            </a:pPr>
            <a:r>
              <a:rPr lang="en-US" sz="2000" i="1" dirty="0"/>
              <a:t>We </a:t>
            </a:r>
            <a:r>
              <a:rPr lang="en-US" sz="2000" i="1" dirty="0" err="1"/>
              <a:t>sluiten</a:t>
            </a:r>
            <a:r>
              <a:rPr lang="en-US" sz="2000" i="1" dirty="0"/>
              <a:t> nu even </a:t>
            </a:r>
            <a:r>
              <a:rPr lang="en-US" sz="2000" i="1" dirty="0" err="1"/>
              <a:t>onze</a:t>
            </a:r>
            <a:r>
              <a:rPr lang="en-US" sz="2000" i="1" dirty="0"/>
              <a:t> </a:t>
            </a:r>
            <a:r>
              <a:rPr lang="en-US" sz="2000" i="1" dirty="0" err="1"/>
              <a:t>ogen</a:t>
            </a:r>
            <a:r>
              <a:rPr lang="en-US" sz="2000" i="1" dirty="0"/>
              <a:t> </a:t>
            </a:r>
            <a:r>
              <a:rPr lang="en-US" sz="2000" i="1" dirty="0" err="1"/>
              <a:t>en</a:t>
            </a:r>
            <a:r>
              <a:rPr lang="en-US" sz="2000" i="1" dirty="0"/>
              <a:t> </a:t>
            </a:r>
            <a:r>
              <a:rPr lang="en-US" sz="2000" i="1" dirty="0" err="1"/>
              <a:t>gaan</a:t>
            </a:r>
            <a:r>
              <a:rPr lang="en-US" sz="2000" i="1" dirty="0"/>
              <a:t> </a:t>
            </a:r>
            <a:r>
              <a:rPr lang="en-US" sz="2000" i="1" dirty="0" err="1"/>
              <a:t>samen</a:t>
            </a:r>
            <a:r>
              <a:rPr lang="en-US" sz="2000" i="1" dirty="0"/>
              <a:t> </a:t>
            </a:r>
            <a:r>
              <a:rPr lang="en-US" sz="2000" i="1" dirty="0" err="1"/>
              <a:t>vijf</a:t>
            </a:r>
            <a:r>
              <a:rPr lang="en-US" sz="2000" i="1" dirty="0"/>
              <a:t> </a:t>
            </a:r>
            <a:r>
              <a:rPr lang="en-US" sz="2000" i="1" dirty="0" err="1"/>
              <a:t>minuten</a:t>
            </a:r>
            <a:r>
              <a:rPr lang="en-US" sz="2000" i="1" dirty="0"/>
              <a:t> </a:t>
            </a:r>
            <a:r>
              <a:rPr lang="en-US" sz="2000" i="1" dirty="0" err="1"/>
              <a:t>mediteren</a:t>
            </a:r>
            <a:r>
              <a:rPr lang="en-US" sz="2000" i="1" dirty="0"/>
              <a:t>.</a:t>
            </a:r>
          </a:p>
        </p:txBody>
      </p:sp>
      <p:pic>
        <p:nvPicPr>
          <p:cNvPr id="215" name="lens-1209823__480.jpg" descr="lens-1209823__480.jpg"/>
          <p:cNvPicPr>
            <a:picLocks noChangeAspect="1"/>
          </p:cNvPicPr>
          <p:nvPr/>
        </p:nvPicPr>
        <p:blipFill rotWithShape="1">
          <a:blip r:embed="rId3"/>
          <a:srcRect l="21888" r="2627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214">
                                            <p:bg/>
                                          </p:spTgt>
                                        </p:tgtEl>
                                        <p:attrNameLst>
                                          <p:attrName>style.visibility</p:attrName>
                                        </p:attrNameLst>
                                      </p:cBhvr>
                                      <p:to>
                                        <p:strVal val="visible"/>
                                      </p:to>
                                    </p:set>
                                    <p:anim calcmode="lin" valueType="num">
                                      <p:cBhvr additive="base">
                                        <p:cTn id="7" dur="750" fill="hold"/>
                                        <p:tgtEl>
                                          <p:spTgt spid="214">
                                            <p:bg/>
                                          </p:spTgt>
                                        </p:tgtEl>
                                        <p:attrNameLst>
                                          <p:attrName>ppt_x</p:attrName>
                                        </p:attrNameLst>
                                      </p:cBhvr>
                                      <p:tavLst>
                                        <p:tav tm="0">
                                          <p:val>
                                            <p:strVal val="#ppt_x"/>
                                          </p:val>
                                        </p:tav>
                                        <p:tav tm="100000">
                                          <p:val>
                                            <p:strVal val="#ppt_x"/>
                                          </p:val>
                                        </p:tav>
                                      </p:tavLst>
                                    </p:anim>
                                    <p:anim calcmode="lin" valueType="num">
                                      <p:cBhvr additive="base">
                                        <p:cTn id="8" dur="750" fill="hold"/>
                                        <p:tgtEl>
                                          <p:spTgt spid="21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dur="1" fill="hold">
                                          <p:stCondLst>
                                            <p:cond delay="0"/>
                                          </p:stCondLst>
                                        </p:cTn>
                                        <p:tgtEl>
                                          <p:spTgt spid="214">
                                            <p:txEl>
                                              <p:pRg st="0" end="0"/>
                                            </p:txEl>
                                          </p:spTgt>
                                        </p:tgtEl>
                                        <p:attrNameLst>
                                          <p:attrName>style.visibility</p:attrName>
                                        </p:attrNameLst>
                                      </p:cBhvr>
                                      <p:to>
                                        <p:strVal val="visible"/>
                                      </p:to>
                                    </p:set>
                                    <p:anim calcmode="lin" valueType="num">
                                      <p:cBhvr additive="base">
                                        <p:cTn id="11" dur="750" fill="hold"/>
                                        <p:tgtEl>
                                          <p:spTgt spid="214">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21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iterate>
                                    <p:tmAbs val="0"/>
                                  </p:iterate>
                                  <p:childTnLst>
                                    <p:set>
                                      <p:cBhvr>
                                        <p:cTn id="15" dur="1" fill="hold">
                                          <p:stCondLst>
                                            <p:cond delay="0"/>
                                          </p:stCondLst>
                                        </p:cTn>
                                        <p:tgtEl>
                                          <p:spTgt spid="214">
                                            <p:txEl>
                                              <p:pRg st="1" end="1"/>
                                            </p:txEl>
                                          </p:spTgt>
                                        </p:tgtEl>
                                        <p:attrNameLst>
                                          <p:attrName>style.visibility</p:attrName>
                                        </p:attrNameLst>
                                      </p:cBhvr>
                                      <p:to>
                                        <p:strVal val="visible"/>
                                      </p:to>
                                    </p:set>
                                    <p:anim calcmode="lin" valueType="num">
                                      <p:cBhvr additive="base">
                                        <p:cTn id="16" dur="750" fill="hold"/>
                                        <p:tgtEl>
                                          <p:spTgt spid="214">
                                            <p:txEl>
                                              <p:pRg st="1" end="1"/>
                                            </p:txEl>
                                          </p:spTgt>
                                        </p:tgtEl>
                                        <p:attrNameLst>
                                          <p:attrName>ppt_x</p:attrName>
                                        </p:attrNameLst>
                                      </p:cBhvr>
                                      <p:tavLst>
                                        <p:tav tm="0">
                                          <p:val>
                                            <p:strVal val="#ppt_x"/>
                                          </p:val>
                                        </p:tav>
                                        <p:tav tm="100000">
                                          <p:val>
                                            <p:strVal val="#ppt_x"/>
                                          </p:val>
                                        </p:tav>
                                      </p:tavLst>
                                    </p:anim>
                                    <p:anim calcmode="lin" valueType="num">
                                      <p:cBhvr additive="base">
                                        <p:cTn id="17" dur="750" fill="hold"/>
                                        <p:tgtEl>
                                          <p:spTgt spid="21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iterate>
                                    <p:tmAbs val="0"/>
                                  </p:iterate>
                                  <p:childTnLst>
                                    <p:set>
                                      <p:cBhvr>
                                        <p:cTn id="20" dur="1" fill="hold">
                                          <p:stCondLst>
                                            <p:cond delay="0"/>
                                          </p:stCondLst>
                                        </p:cTn>
                                        <p:tgtEl>
                                          <p:spTgt spid="214">
                                            <p:txEl>
                                              <p:pRg st="2" end="2"/>
                                            </p:txEl>
                                          </p:spTgt>
                                        </p:tgtEl>
                                        <p:attrNameLst>
                                          <p:attrName>style.visibility</p:attrName>
                                        </p:attrNameLst>
                                      </p:cBhvr>
                                      <p:to>
                                        <p:strVal val="visible"/>
                                      </p:to>
                                    </p:set>
                                    <p:anim calcmode="lin" valueType="num">
                                      <p:cBhvr additive="base">
                                        <p:cTn id="21" dur="750" fill="hold"/>
                                        <p:tgtEl>
                                          <p:spTgt spid="214">
                                            <p:txEl>
                                              <p:pRg st="2" end="2"/>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21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4" fill="hold" grpId="0" nodeType="afterEffect">
                                  <p:stCondLst>
                                    <p:cond delay="0"/>
                                  </p:stCondLst>
                                  <p:iterate>
                                    <p:tmAbs val="0"/>
                                  </p:iterate>
                                  <p:childTnLst>
                                    <p:set>
                                      <p:cBhvr>
                                        <p:cTn id="25" dur="1" fill="hold">
                                          <p:stCondLst>
                                            <p:cond delay="0"/>
                                          </p:stCondLst>
                                        </p:cTn>
                                        <p:tgtEl>
                                          <p:spTgt spid="214">
                                            <p:txEl>
                                              <p:pRg st="3" end="3"/>
                                            </p:txEl>
                                          </p:spTgt>
                                        </p:tgtEl>
                                        <p:attrNameLst>
                                          <p:attrName>style.visibility</p:attrName>
                                        </p:attrNameLst>
                                      </p:cBhvr>
                                      <p:to>
                                        <p:strVal val="visible"/>
                                      </p:to>
                                    </p:set>
                                    <p:anim calcmode="lin" valueType="num">
                                      <p:cBhvr additive="base">
                                        <p:cTn id="26" dur="750" fill="hold"/>
                                        <p:tgtEl>
                                          <p:spTgt spid="214">
                                            <p:txEl>
                                              <p:pRg st="3" end="3"/>
                                            </p:txEl>
                                          </p:spTgt>
                                        </p:tgtEl>
                                        <p:attrNameLst>
                                          <p:attrName>ppt_x</p:attrName>
                                        </p:attrNameLst>
                                      </p:cBhvr>
                                      <p:tavLst>
                                        <p:tav tm="0">
                                          <p:val>
                                            <p:strVal val="#ppt_x"/>
                                          </p:val>
                                        </p:tav>
                                        <p:tav tm="100000">
                                          <p:val>
                                            <p:strVal val="#ppt_x"/>
                                          </p:val>
                                        </p:tav>
                                      </p:tavLst>
                                    </p:anim>
                                    <p:anim calcmode="lin" valueType="num">
                                      <p:cBhvr additive="base">
                                        <p:cTn id="27" dur="750" fill="hold"/>
                                        <p:tgtEl>
                                          <p:spTgt spid="21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grpId="0" nodeType="afterEffect">
                                  <p:stCondLst>
                                    <p:cond delay="0"/>
                                  </p:stCondLst>
                                  <p:iterate>
                                    <p:tmAbs val="0"/>
                                  </p:iterate>
                                  <p:childTnLst>
                                    <p:set>
                                      <p:cBhvr>
                                        <p:cTn id="30" dur="1" fill="hold">
                                          <p:stCondLst>
                                            <p:cond delay="0"/>
                                          </p:stCondLst>
                                        </p:cTn>
                                        <p:tgtEl>
                                          <p:spTgt spid="214">
                                            <p:txEl>
                                              <p:pRg st="4" end="4"/>
                                            </p:txEl>
                                          </p:spTgt>
                                        </p:tgtEl>
                                        <p:attrNameLst>
                                          <p:attrName>style.visibility</p:attrName>
                                        </p:attrNameLst>
                                      </p:cBhvr>
                                      <p:to>
                                        <p:strVal val="visible"/>
                                      </p:to>
                                    </p:set>
                                    <p:anim calcmode="lin" valueType="num">
                                      <p:cBhvr additive="base">
                                        <p:cTn id="31" dur="750" fill="hold"/>
                                        <p:tgtEl>
                                          <p:spTgt spid="214">
                                            <p:txEl>
                                              <p:pRg st="4" end="4"/>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21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750"/>
                            </p:stCondLst>
                            <p:childTnLst>
                              <p:par>
                                <p:cTn id="34" presetID="2" presetClass="entr" presetSubtype="4" fill="hold" grpId="0" nodeType="afterEffect">
                                  <p:stCondLst>
                                    <p:cond delay="0"/>
                                  </p:stCondLst>
                                  <p:iterate>
                                    <p:tmAbs val="0"/>
                                  </p:iterate>
                                  <p:childTnLst>
                                    <p:set>
                                      <p:cBhvr>
                                        <p:cTn id="35" dur="1" fill="hold">
                                          <p:stCondLst>
                                            <p:cond delay="0"/>
                                          </p:stCondLst>
                                        </p:cTn>
                                        <p:tgtEl>
                                          <p:spTgt spid="214">
                                            <p:txEl>
                                              <p:pRg st="5" end="5"/>
                                            </p:txEl>
                                          </p:spTgt>
                                        </p:tgtEl>
                                        <p:attrNameLst>
                                          <p:attrName>style.visibility</p:attrName>
                                        </p:attrNameLst>
                                      </p:cBhvr>
                                      <p:to>
                                        <p:strVal val="visible"/>
                                      </p:to>
                                    </p:set>
                                    <p:anim calcmode="lin" valueType="num">
                                      <p:cBhvr additive="base">
                                        <p:cTn id="36" dur="750" fill="hold"/>
                                        <p:tgtEl>
                                          <p:spTgt spid="214">
                                            <p:txEl>
                                              <p:pRg st="5" end="5"/>
                                            </p:txEl>
                                          </p:spTgt>
                                        </p:tgtEl>
                                        <p:attrNameLst>
                                          <p:attrName>ppt_x</p:attrName>
                                        </p:attrNameLst>
                                      </p:cBhvr>
                                      <p:tavLst>
                                        <p:tav tm="0">
                                          <p:val>
                                            <p:strVal val="#ppt_x"/>
                                          </p:val>
                                        </p:tav>
                                        <p:tav tm="100000">
                                          <p:val>
                                            <p:strVal val="#ppt_x"/>
                                          </p:val>
                                        </p:tav>
                                      </p:tavLst>
                                    </p:anim>
                                    <p:anim calcmode="lin" valueType="num">
                                      <p:cBhvr additive="base">
                                        <p:cTn id="37" dur="750" fill="hold"/>
                                        <p:tgtEl>
                                          <p:spTgt spid="21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500"/>
                            </p:stCondLst>
                            <p:childTnLst>
                              <p:par>
                                <p:cTn id="39" presetID="2" presetClass="entr" presetSubtype="4" fill="hold" grpId="0" nodeType="afterEffect">
                                  <p:stCondLst>
                                    <p:cond delay="0"/>
                                  </p:stCondLst>
                                  <p:iterate>
                                    <p:tmAbs val="0"/>
                                  </p:iterate>
                                  <p:childTnLst>
                                    <p:set>
                                      <p:cBhvr>
                                        <p:cTn id="40" dur="1" fill="hold">
                                          <p:stCondLst>
                                            <p:cond delay="0"/>
                                          </p:stCondLst>
                                        </p:cTn>
                                        <p:tgtEl>
                                          <p:spTgt spid="214">
                                            <p:txEl>
                                              <p:pRg st="6" end="6"/>
                                            </p:txEl>
                                          </p:spTgt>
                                        </p:tgtEl>
                                        <p:attrNameLst>
                                          <p:attrName>style.visibility</p:attrName>
                                        </p:attrNameLst>
                                      </p:cBhvr>
                                      <p:to>
                                        <p:strVal val="visible"/>
                                      </p:to>
                                    </p:set>
                                    <p:anim calcmode="lin" valueType="num">
                                      <p:cBhvr additive="base">
                                        <p:cTn id="41" dur="750" fill="hold"/>
                                        <p:tgtEl>
                                          <p:spTgt spid="214">
                                            <p:txEl>
                                              <p:pRg st="6" end="6"/>
                                            </p:txEl>
                                          </p:spTgt>
                                        </p:tgtEl>
                                        <p:attrNameLst>
                                          <p:attrName>ppt_x</p:attrName>
                                        </p:attrNameLst>
                                      </p:cBhvr>
                                      <p:tavLst>
                                        <p:tav tm="0">
                                          <p:val>
                                            <p:strVal val="#ppt_x"/>
                                          </p:val>
                                        </p:tav>
                                        <p:tav tm="100000">
                                          <p:val>
                                            <p:strVal val="#ppt_x"/>
                                          </p:val>
                                        </p:tav>
                                      </p:tavLst>
                                    </p:anim>
                                    <p:anim calcmode="lin" valueType="num">
                                      <p:cBhvr additive="base">
                                        <p:cTn id="42" dur="750" fill="hold"/>
                                        <p:tgtEl>
                                          <p:spTgt spid="2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p:tmAbs val="0"/>
                                  </p:iterate>
                                  <p:childTnLst>
                                    <p:set>
                                      <p:cBhvr>
                                        <p:cTn id="46" dur="1" fill="hold">
                                          <p:stCondLst>
                                            <p:cond delay="0"/>
                                          </p:stCondLst>
                                        </p:cTn>
                                        <p:tgtEl>
                                          <p:spTgt spid="214">
                                            <p:txEl>
                                              <p:pRg st="7" end="7"/>
                                            </p:txEl>
                                          </p:spTgt>
                                        </p:tgtEl>
                                        <p:attrNameLst>
                                          <p:attrName>style.visibility</p:attrName>
                                        </p:attrNameLst>
                                      </p:cBhvr>
                                      <p:to>
                                        <p:strVal val="visible"/>
                                      </p:to>
                                    </p:set>
                                    <p:anim calcmode="lin" valueType="num">
                                      <p:cBhvr additive="base">
                                        <p:cTn id="47" dur="750" fill="hold"/>
                                        <p:tgtEl>
                                          <p:spTgt spid="214">
                                            <p:txEl>
                                              <p:pRg st="7" end="7"/>
                                            </p:txEl>
                                          </p:spTgt>
                                        </p:tgtEl>
                                        <p:attrNameLst>
                                          <p:attrName>ppt_x</p:attrName>
                                        </p:attrNameLst>
                                      </p:cBhvr>
                                      <p:tavLst>
                                        <p:tav tm="0">
                                          <p:val>
                                            <p:strVal val="#ppt_x"/>
                                          </p:val>
                                        </p:tav>
                                        <p:tav tm="100000">
                                          <p:val>
                                            <p:strVal val="#ppt_x"/>
                                          </p:val>
                                        </p:tav>
                                      </p:tavLst>
                                    </p:anim>
                                    <p:anim calcmode="lin" valueType="num">
                                      <p:cBhvr additive="base">
                                        <p:cTn id="48" dur="750" fill="hold"/>
                                        <p:tgtEl>
                                          <p:spTgt spid="214">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750"/>
                            </p:stCondLst>
                            <p:childTnLst>
                              <p:par>
                                <p:cTn id="50" presetID="2" presetClass="entr" presetSubtype="4" fill="hold" grpId="0" nodeType="afterEffect">
                                  <p:stCondLst>
                                    <p:cond delay="0"/>
                                  </p:stCondLst>
                                  <p:iterate>
                                    <p:tmAbs val="0"/>
                                  </p:iterate>
                                  <p:childTnLst>
                                    <p:set>
                                      <p:cBhvr>
                                        <p:cTn id="51" dur="1" fill="hold">
                                          <p:stCondLst>
                                            <p:cond delay="0"/>
                                          </p:stCondLst>
                                        </p:cTn>
                                        <p:tgtEl>
                                          <p:spTgt spid="214">
                                            <p:txEl>
                                              <p:pRg st="8" end="8"/>
                                            </p:txEl>
                                          </p:spTgt>
                                        </p:tgtEl>
                                        <p:attrNameLst>
                                          <p:attrName>style.visibility</p:attrName>
                                        </p:attrNameLst>
                                      </p:cBhvr>
                                      <p:to>
                                        <p:strVal val="visible"/>
                                      </p:to>
                                    </p:set>
                                    <p:anim calcmode="lin" valueType="num">
                                      <p:cBhvr additive="base">
                                        <p:cTn id="52" dur="750" fill="hold"/>
                                        <p:tgtEl>
                                          <p:spTgt spid="214">
                                            <p:txEl>
                                              <p:pRg st="8" end="8"/>
                                            </p:txEl>
                                          </p:spTgt>
                                        </p:tgtEl>
                                        <p:attrNameLst>
                                          <p:attrName>ppt_x</p:attrName>
                                        </p:attrNameLst>
                                      </p:cBhvr>
                                      <p:tavLst>
                                        <p:tav tm="0">
                                          <p:val>
                                            <p:strVal val="#ppt_x"/>
                                          </p:val>
                                        </p:tav>
                                        <p:tav tm="100000">
                                          <p:val>
                                            <p:strVal val="#ppt_x"/>
                                          </p:val>
                                        </p:tav>
                                      </p:tavLst>
                                    </p:anim>
                                    <p:anim calcmode="lin" valueType="num">
                                      <p:cBhvr additive="base">
                                        <p:cTn id="53" dur="750" fill="hold"/>
                                        <p:tgtEl>
                                          <p:spTgt spid="2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uiExpan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EAD8BE4-7525-374C-B34D-5F5C5D2AA652}"/>
              </a:ext>
            </a:extLst>
          </p:cNvPr>
          <p:cNvPicPr>
            <a:picLocks noChangeAspect="1"/>
          </p:cNvPicPr>
          <p:nvPr/>
        </p:nvPicPr>
        <p:blipFill rotWithShape="1">
          <a:blip r:embed="rId2"/>
          <a:srcRect t="6919" b="8827"/>
          <a:stretch/>
        </p:blipFill>
        <p:spPr>
          <a:xfrm>
            <a:off x="20" y="1282"/>
            <a:ext cx="12191980" cy="6856718"/>
          </a:xfrm>
          <a:prstGeom prst="rect">
            <a:avLst/>
          </a:prstGeom>
        </p:spPr>
      </p:pic>
    </p:spTree>
    <p:extLst>
      <p:ext uri="{BB962C8B-B14F-4D97-AF65-F5344CB8AC3E}">
        <p14:creationId xmlns:p14="http://schemas.microsoft.com/office/powerpoint/2010/main" val="2132412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5810D68-5757-0B04-8E37-3CAE9BA0A30C}"/>
              </a:ext>
            </a:extLst>
          </p:cNvPr>
          <p:cNvPicPr>
            <a:picLocks noChangeAspect="1"/>
          </p:cNvPicPr>
          <p:nvPr/>
        </p:nvPicPr>
        <p:blipFill>
          <a:blip r:embed="rId2"/>
          <a:stretch>
            <a:fillRect/>
          </a:stretch>
        </p:blipFill>
        <p:spPr>
          <a:xfrm>
            <a:off x="0" y="0"/>
            <a:ext cx="8940234" cy="6623222"/>
          </a:xfrm>
          <a:prstGeom prst="rect">
            <a:avLst/>
          </a:prstGeom>
        </p:spPr>
      </p:pic>
      <p:sp>
        <p:nvSpPr>
          <p:cNvPr id="4" name="Tekstvak 3">
            <a:extLst>
              <a:ext uri="{FF2B5EF4-FFF2-40B4-BE49-F238E27FC236}">
                <a16:creationId xmlns:a16="http://schemas.microsoft.com/office/drawing/2014/main" id="{E7400A7E-685C-A4DD-704C-C45A14C4F654}"/>
              </a:ext>
            </a:extLst>
          </p:cNvPr>
          <p:cNvSpPr txBox="1"/>
          <p:nvPr/>
        </p:nvSpPr>
        <p:spPr>
          <a:xfrm>
            <a:off x="7574692" y="-111211"/>
            <a:ext cx="4617308"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prstClr val="black"/>
                </a:solidFill>
                <a:effectLst/>
                <a:uLnTx/>
                <a:uFillTx/>
                <a:latin typeface="Calibri" panose="020F0502020204030204"/>
                <a:ea typeface="+mn-ea"/>
                <a:cs typeface="+mn-cs"/>
              </a:rPr>
              <a:t>We I-WAVEN tijdens de vasten.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Een wijsheid om het jaar in te delen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in twee periodes om je te resetten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telkens af te ronden met een feest.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Herfst…advent…Kerstmis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Lente…vasten….Pasen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Stilte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Soberheid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Solidariteit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282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Enkele tips…"/>
          <p:cNvSpPr txBox="1">
            <a:spLocks noGrp="1"/>
          </p:cNvSpPr>
          <p:nvPr>
            <p:ph type="title"/>
          </p:nvPr>
        </p:nvSpPr>
        <p:spPr>
          <a:xfrm>
            <a:off x="321367" y="212605"/>
            <a:ext cx="5251316" cy="1807305"/>
          </a:xfrm>
          <a:prstGeom prst="rect">
            <a:avLst/>
          </a:prstGeom>
        </p:spPr>
        <p:txBody>
          <a:bodyPr vert="horz" lIns="91440" tIns="45720" rIns="91440" bIns="45720" rtlCol="0" anchor="ctr">
            <a:normAutofit/>
          </a:bodyPr>
          <a:lstStyle/>
          <a:p>
            <a:pPr defTabSz="914400"/>
            <a:r>
              <a:rPr lang="en-US" sz="3100" dirty="0"/>
              <a:t>Hoe </a:t>
            </a:r>
            <a:r>
              <a:rPr lang="en-US" sz="3100" dirty="0" err="1"/>
              <a:t>kwam</a:t>
            </a:r>
            <a:r>
              <a:rPr lang="en-US" sz="3100" dirty="0"/>
              <a:t> het </a:t>
            </a:r>
            <a:r>
              <a:rPr lang="en-US" sz="3100" dirty="0" err="1"/>
              <a:t>bij</a:t>
            </a:r>
            <a:r>
              <a:rPr lang="en-US" sz="3100" dirty="0"/>
              <a:t> je </a:t>
            </a:r>
            <a:r>
              <a:rPr lang="en-US" sz="3100" dirty="0" err="1"/>
              <a:t>binnen</a:t>
            </a:r>
            <a:r>
              <a:rPr lang="en-US" sz="3100" dirty="0"/>
              <a:t>? </a:t>
            </a:r>
            <a:r>
              <a:rPr lang="en-US" sz="3100" i="1" dirty="0" err="1"/>
              <a:t>Onrust</a:t>
            </a:r>
            <a:r>
              <a:rPr lang="en-US" sz="3100" i="1" dirty="0"/>
              <a:t> – </a:t>
            </a:r>
            <a:r>
              <a:rPr lang="en-US" sz="3100" i="1" dirty="0" err="1"/>
              <a:t>rustgevend</a:t>
            </a:r>
            <a:r>
              <a:rPr lang="en-US" sz="3100" i="1" dirty="0"/>
              <a:t> – </a:t>
            </a:r>
            <a:r>
              <a:rPr lang="en-US" sz="3100" i="1" dirty="0" err="1"/>
              <a:t>smaakt</a:t>
            </a:r>
            <a:r>
              <a:rPr lang="en-US" sz="3100" i="1" dirty="0"/>
              <a:t> </a:t>
            </a:r>
            <a:r>
              <a:rPr lang="en-US" sz="3100" i="1" dirty="0" err="1"/>
              <a:t>naar</a:t>
            </a:r>
            <a:r>
              <a:rPr lang="en-US" sz="3100" i="1" dirty="0"/>
              <a:t> </a:t>
            </a:r>
            <a:r>
              <a:rPr lang="en-US" sz="3100" i="1" dirty="0" err="1"/>
              <a:t>meer</a:t>
            </a:r>
            <a:r>
              <a:rPr lang="en-US" sz="3100" i="1" dirty="0"/>
              <a:t> – </a:t>
            </a:r>
            <a:r>
              <a:rPr lang="en-US" sz="3100" i="1" dirty="0" err="1"/>
              <a:t>niet</a:t>
            </a:r>
            <a:r>
              <a:rPr lang="en-US" sz="3100" i="1" dirty="0"/>
              <a:t> </a:t>
            </a:r>
            <a:r>
              <a:rPr lang="en-US" sz="3100" i="1" dirty="0" err="1"/>
              <a:t>mijn</a:t>
            </a:r>
            <a:r>
              <a:rPr lang="en-US" sz="3100" i="1" dirty="0"/>
              <a:t> ding…</a:t>
            </a:r>
            <a:br>
              <a:rPr lang="en-US" sz="3100" i="1" dirty="0"/>
            </a:br>
            <a:r>
              <a:rPr lang="en-US" sz="3100" i="1" dirty="0" err="1"/>
              <a:t>noteer</a:t>
            </a:r>
            <a:r>
              <a:rPr lang="en-US" sz="3100" i="1" dirty="0"/>
              <a:t> je </a:t>
            </a:r>
            <a:r>
              <a:rPr lang="en-US" sz="3100" i="1" dirty="0" err="1"/>
              <a:t>indrukken</a:t>
            </a:r>
            <a:r>
              <a:rPr lang="en-US" sz="3100" i="1" dirty="0"/>
              <a:t>…</a:t>
            </a:r>
          </a:p>
        </p:txBody>
      </p:sp>
      <p:sp>
        <p:nvSpPr>
          <p:cNvPr id="218" name="Hoe dieper de punt van de passer in het blad papier staat hoe groter de cirkel die je kan trekken……"/>
          <p:cNvSpPr txBox="1">
            <a:spLocks noGrp="1"/>
          </p:cNvSpPr>
          <p:nvPr>
            <p:ph type="body" sz="half" idx="1"/>
          </p:nvPr>
        </p:nvSpPr>
        <p:spPr>
          <a:xfrm>
            <a:off x="411510" y="2532870"/>
            <a:ext cx="5684490" cy="3833428"/>
          </a:xfrm>
          <a:prstGeom prst="rect">
            <a:avLst/>
          </a:prstGeom>
        </p:spPr>
        <p:txBody>
          <a:bodyPr vert="horz" lIns="91440" tIns="45720" rIns="91440" bIns="45720" rtlCol="0">
            <a:noAutofit/>
          </a:bodyPr>
          <a:lstStyle/>
          <a:p>
            <a:pPr indent="-228600" defTabSz="914400"/>
            <a:r>
              <a:rPr lang="en-US" sz="2000" dirty="0" err="1"/>
              <a:t>Enkel</a:t>
            </a:r>
            <a:r>
              <a:rPr lang="en-US" sz="2000" dirty="0"/>
              <a:t> </a:t>
            </a:r>
            <a:r>
              <a:rPr lang="en-US" sz="2000" dirty="0" err="1"/>
              <a:t>iemand</a:t>
            </a:r>
            <a:r>
              <a:rPr lang="en-US" sz="2000" dirty="0"/>
              <a:t> met </a:t>
            </a:r>
            <a:r>
              <a:rPr lang="en-US" sz="2000" dirty="0" err="1"/>
              <a:t>een</a:t>
            </a:r>
            <a:r>
              <a:rPr lang="en-US" sz="2000" dirty="0"/>
              <a:t> anker </a:t>
            </a:r>
            <a:r>
              <a:rPr lang="en-US" sz="2000" dirty="0" err="1"/>
              <a:t>kan</a:t>
            </a:r>
            <a:r>
              <a:rPr lang="en-US" sz="2000" dirty="0"/>
              <a:t> </a:t>
            </a:r>
            <a:r>
              <a:rPr lang="en-US" sz="2000" dirty="0" err="1"/>
              <a:t>tegen</a:t>
            </a:r>
            <a:r>
              <a:rPr lang="en-US" sz="2000" dirty="0"/>
              <a:t> de storm…</a:t>
            </a:r>
          </a:p>
          <a:p>
            <a:pPr indent="-228600" defTabSz="914400"/>
            <a:r>
              <a:rPr lang="en-US" sz="2000" dirty="0" err="1"/>
              <a:t>Dagelijks</a:t>
            </a:r>
            <a:r>
              <a:rPr lang="en-US" sz="2000" dirty="0"/>
              <a:t>…</a:t>
            </a:r>
          </a:p>
          <a:p>
            <a:pPr indent="-228600" defTabSz="914400"/>
            <a:r>
              <a:rPr lang="en-US" sz="2000" dirty="0" err="1"/>
              <a:t>Opbouwen</a:t>
            </a:r>
            <a:r>
              <a:rPr lang="en-US" sz="2000" dirty="0"/>
              <a:t> </a:t>
            </a:r>
            <a:r>
              <a:rPr lang="en-US" sz="2000" dirty="0" err="1"/>
              <a:t>bv</a:t>
            </a:r>
            <a:r>
              <a:rPr lang="en-US" sz="2000" dirty="0"/>
              <a:t>. van 1 </a:t>
            </a:r>
            <a:r>
              <a:rPr lang="en-US" sz="2000" dirty="0" err="1"/>
              <a:t>minuut</a:t>
            </a:r>
            <a:r>
              <a:rPr lang="en-US" sz="2000" dirty="0"/>
              <a:t>, </a:t>
            </a:r>
            <a:r>
              <a:rPr lang="en-US" sz="2000" dirty="0" err="1"/>
              <a:t>naar</a:t>
            </a:r>
            <a:r>
              <a:rPr lang="en-US" sz="2000" dirty="0"/>
              <a:t> 20 </a:t>
            </a:r>
            <a:r>
              <a:rPr lang="en-US" sz="2000" dirty="0" err="1"/>
              <a:t>minuten</a:t>
            </a:r>
            <a:r>
              <a:rPr lang="en-US" sz="2000" dirty="0"/>
              <a:t> per </a:t>
            </a:r>
            <a:r>
              <a:rPr lang="en-US" sz="2000" dirty="0" err="1"/>
              <a:t>dag</a:t>
            </a:r>
            <a:endParaRPr lang="en-US" sz="2000" dirty="0"/>
          </a:p>
          <a:p>
            <a:pPr indent="-228600" defTabSz="914400"/>
            <a:r>
              <a:rPr lang="en-US" sz="2000" dirty="0" err="1"/>
              <a:t>Levenswerk</a:t>
            </a:r>
            <a:r>
              <a:rPr lang="en-US" sz="2000" dirty="0"/>
              <a:t> – </a:t>
            </a:r>
            <a:r>
              <a:rPr lang="en-US" sz="2000" dirty="0" err="1"/>
              <a:t>meer</a:t>
            </a:r>
            <a:r>
              <a:rPr lang="en-US" sz="2000" dirty="0"/>
              <a:t> </a:t>
            </a:r>
            <a:r>
              <a:rPr lang="en-US" sz="2000" dirty="0">
                <a:hlinkClick r:id="rId2"/>
              </a:rPr>
              <a:t>info</a:t>
            </a:r>
            <a:endParaRPr lang="en-US" sz="2000" dirty="0"/>
          </a:p>
          <a:p>
            <a:pPr indent="-228600" defTabSz="914400"/>
            <a:r>
              <a:rPr lang="en-US" sz="2000" dirty="0" err="1"/>
              <a:t>Scholen</a:t>
            </a:r>
            <a:r>
              <a:rPr lang="en-US" sz="2000" dirty="0"/>
              <a:t> </a:t>
            </a:r>
            <a:r>
              <a:rPr lang="en-US" sz="2000" dirty="0" err="1"/>
              <a:t>doen</a:t>
            </a:r>
            <a:r>
              <a:rPr lang="en-US" sz="2000" dirty="0"/>
              <a:t> het al </a:t>
            </a:r>
            <a:r>
              <a:rPr lang="en-US" sz="2000" dirty="0" err="1">
                <a:hlinkClick r:id="rId3"/>
              </a:rPr>
              <a:t>wereldwijd</a:t>
            </a:r>
            <a:endParaRPr lang="en-US" sz="2000" dirty="0"/>
          </a:p>
        </p:txBody>
      </p:sp>
      <p:pic>
        <p:nvPicPr>
          <p:cNvPr id="219" name="anchor-3199652__480.jpg" descr="anchor-3199652__480.jpg"/>
          <p:cNvPicPr>
            <a:picLocks noChangeAspect="1"/>
          </p:cNvPicPr>
          <p:nvPr/>
        </p:nvPicPr>
        <p:blipFill rotWithShape="1">
          <a:blip r:embed="rId4"/>
          <a:srcRect l="21620" r="2056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218">
                                            <p:bg/>
                                          </p:spTgt>
                                        </p:tgtEl>
                                        <p:attrNameLst>
                                          <p:attrName>style.visibility</p:attrName>
                                        </p:attrNameLst>
                                      </p:cBhvr>
                                      <p:to>
                                        <p:strVal val="visible"/>
                                      </p:to>
                                    </p:set>
                                    <p:anim calcmode="lin" valueType="num">
                                      <p:cBhvr additive="base">
                                        <p:cTn id="7" dur="750" fill="hold"/>
                                        <p:tgtEl>
                                          <p:spTgt spid="218">
                                            <p:bg/>
                                          </p:spTgt>
                                        </p:tgtEl>
                                        <p:attrNameLst>
                                          <p:attrName>ppt_x</p:attrName>
                                        </p:attrNameLst>
                                      </p:cBhvr>
                                      <p:tavLst>
                                        <p:tav tm="0">
                                          <p:val>
                                            <p:strVal val="#ppt_x"/>
                                          </p:val>
                                        </p:tav>
                                        <p:tav tm="100000">
                                          <p:val>
                                            <p:strVal val="#ppt_x"/>
                                          </p:val>
                                        </p:tav>
                                      </p:tavLst>
                                    </p:anim>
                                    <p:anim calcmode="lin" valueType="num">
                                      <p:cBhvr additive="base">
                                        <p:cTn id="8" dur="750" fill="hold"/>
                                        <p:tgtEl>
                                          <p:spTgt spid="21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dur="1" fill="hold">
                                          <p:stCondLst>
                                            <p:cond delay="0"/>
                                          </p:stCondLst>
                                        </p:cTn>
                                        <p:tgtEl>
                                          <p:spTgt spid="218">
                                            <p:txEl>
                                              <p:pRg st="0" end="0"/>
                                            </p:txEl>
                                          </p:spTgt>
                                        </p:tgtEl>
                                        <p:attrNameLst>
                                          <p:attrName>style.visibility</p:attrName>
                                        </p:attrNameLst>
                                      </p:cBhvr>
                                      <p:to>
                                        <p:strVal val="visible"/>
                                      </p:to>
                                    </p:set>
                                    <p:anim calcmode="lin" valueType="num">
                                      <p:cBhvr additive="base">
                                        <p:cTn id="13" dur="750" fill="hold"/>
                                        <p:tgtEl>
                                          <p:spTgt spid="218">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dur="1" fill="hold">
                                          <p:stCondLst>
                                            <p:cond delay="0"/>
                                          </p:stCondLst>
                                        </p:cTn>
                                        <p:tgtEl>
                                          <p:spTgt spid="218">
                                            <p:txEl>
                                              <p:pRg st="1" end="1"/>
                                            </p:txEl>
                                          </p:spTgt>
                                        </p:tgtEl>
                                        <p:attrNameLst>
                                          <p:attrName>style.visibility</p:attrName>
                                        </p:attrNameLst>
                                      </p:cBhvr>
                                      <p:to>
                                        <p:strVal val="visible"/>
                                      </p:to>
                                    </p:set>
                                    <p:anim calcmode="lin" valueType="num">
                                      <p:cBhvr additive="base">
                                        <p:cTn id="19" dur="750" fill="hold"/>
                                        <p:tgtEl>
                                          <p:spTgt spid="218">
                                            <p:txEl>
                                              <p:pRg st="1" end="1"/>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dur="1" fill="hold">
                                          <p:stCondLst>
                                            <p:cond delay="0"/>
                                          </p:stCondLst>
                                        </p:cTn>
                                        <p:tgtEl>
                                          <p:spTgt spid="218">
                                            <p:txEl>
                                              <p:pRg st="2" end="2"/>
                                            </p:txEl>
                                          </p:spTgt>
                                        </p:tgtEl>
                                        <p:attrNameLst>
                                          <p:attrName>style.visibility</p:attrName>
                                        </p:attrNameLst>
                                      </p:cBhvr>
                                      <p:to>
                                        <p:strVal val="visible"/>
                                      </p:to>
                                    </p:set>
                                    <p:anim calcmode="lin" valueType="num">
                                      <p:cBhvr additive="base">
                                        <p:cTn id="25" dur="750" fill="hold"/>
                                        <p:tgtEl>
                                          <p:spTgt spid="218">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p:tmAbs val="0"/>
                                  </p:iterate>
                                  <p:childTnLst>
                                    <p:set>
                                      <p:cBhvr>
                                        <p:cTn id="30" dur="1" fill="hold">
                                          <p:stCondLst>
                                            <p:cond delay="0"/>
                                          </p:stCondLst>
                                        </p:cTn>
                                        <p:tgtEl>
                                          <p:spTgt spid="218">
                                            <p:txEl>
                                              <p:pRg st="3" end="3"/>
                                            </p:txEl>
                                          </p:spTgt>
                                        </p:tgtEl>
                                        <p:attrNameLst>
                                          <p:attrName>style.visibility</p:attrName>
                                        </p:attrNameLst>
                                      </p:cBhvr>
                                      <p:to>
                                        <p:strVal val="visible"/>
                                      </p:to>
                                    </p:set>
                                    <p:anim calcmode="lin" valueType="num">
                                      <p:cBhvr additive="base">
                                        <p:cTn id="31" dur="750" fill="hold"/>
                                        <p:tgtEl>
                                          <p:spTgt spid="218">
                                            <p:txEl>
                                              <p:pRg st="3" end="3"/>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218">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50"/>
                            </p:stCondLst>
                            <p:childTnLst>
                              <p:par>
                                <p:cTn id="34" presetID="2" presetClass="entr" presetSubtype="4" fill="hold" grpId="0" nodeType="afterEffect">
                                  <p:stCondLst>
                                    <p:cond delay="0"/>
                                  </p:stCondLst>
                                  <p:iterate>
                                    <p:tmAbs val="0"/>
                                  </p:iterate>
                                  <p:childTnLst>
                                    <p:set>
                                      <p:cBhvr>
                                        <p:cTn id="35" dur="1" fill="hold">
                                          <p:stCondLst>
                                            <p:cond delay="0"/>
                                          </p:stCondLst>
                                        </p:cTn>
                                        <p:tgtEl>
                                          <p:spTgt spid="218">
                                            <p:txEl>
                                              <p:pRg st="4" end="4"/>
                                            </p:txEl>
                                          </p:spTgt>
                                        </p:tgtEl>
                                        <p:attrNameLst>
                                          <p:attrName>style.visibility</p:attrName>
                                        </p:attrNameLst>
                                      </p:cBhvr>
                                      <p:to>
                                        <p:strVal val="visible"/>
                                      </p:to>
                                    </p:set>
                                    <p:anim calcmode="lin" valueType="num">
                                      <p:cBhvr additive="base">
                                        <p:cTn id="36" dur="750" fill="hold"/>
                                        <p:tgtEl>
                                          <p:spTgt spid="218">
                                            <p:txEl>
                                              <p:pRg st="4" end="4"/>
                                            </p:txEl>
                                          </p:spTgt>
                                        </p:tgtEl>
                                        <p:attrNameLst>
                                          <p:attrName>ppt_x</p:attrName>
                                        </p:attrNameLst>
                                      </p:cBhvr>
                                      <p:tavLst>
                                        <p:tav tm="0">
                                          <p:val>
                                            <p:strVal val="#ppt_x"/>
                                          </p:val>
                                        </p:tav>
                                        <p:tav tm="100000">
                                          <p:val>
                                            <p:strVal val="#ppt_x"/>
                                          </p:val>
                                        </p:tav>
                                      </p:tavLst>
                                    </p:anim>
                                    <p:anim calcmode="lin" valueType="num">
                                      <p:cBhvr additive="base">
                                        <p:cTn id="37" dur="750" fill="hold"/>
                                        <p:tgtEl>
                                          <p:spTgt spid="2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uiExpan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Weg 4: bruiswater drinken"/>
          <p:cNvSpPr txBox="1">
            <a:spLocks noGrp="1"/>
          </p:cNvSpPr>
          <p:nvPr>
            <p:ph type="title"/>
          </p:nvPr>
        </p:nvSpPr>
        <p:spPr>
          <a:xfrm>
            <a:off x="572493" y="238539"/>
            <a:ext cx="11018520" cy="1434415"/>
          </a:xfrm>
          <a:prstGeom prst="rect">
            <a:avLst/>
          </a:prstGeom>
        </p:spPr>
        <p:txBody>
          <a:bodyPr vert="horz" lIns="91440" tIns="45720" rIns="91440" bIns="45720" rtlCol="0" anchor="b">
            <a:normAutofit/>
          </a:bodyPr>
          <a:lstStyle>
            <a:lvl1pPr defTabSz="519937">
              <a:defRPr sz="7119"/>
            </a:lvl1pPr>
          </a:lstStyle>
          <a:p>
            <a:pPr defTabSz="914400"/>
            <a:r>
              <a:rPr lang="en-US" sz="4600"/>
              <a:t>Weg 4: bruiswater drinken – mindfulness – leven in aandacht…</a:t>
            </a:r>
          </a:p>
        </p:txBody>
      </p:sp>
      <p:sp>
        <p:nvSpPr>
          <p:cNvPr id="227" name="Gewone dingen - buitengewoon doen…"/>
          <p:cNvSpPr txBox="1">
            <a:spLocks noGrp="1"/>
          </p:cNvSpPr>
          <p:nvPr>
            <p:ph type="body" sz="half" idx="1"/>
          </p:nvPr>
        </p:nvSpPr>
        <p:spPr>
          <a:xfrm>
            <a:off x="572493" y="2071316"/>
            <a:ext cx="6713552" cy="4119172"/>
          </a:xfrm>
          <a:prstGeom prst="rect">
            <a:avLst/>
          </a:prstGeom>
        </p:spPr>
        <p:txBody>
          <a:bodyPr vert="horz" lIns="91440" tIns="45720" rIns="91440" bIns="45720" rtlCol="0" anchor="t">
            <a:normAutofit fontScale="92500"/>
          </a:bodyPr>
          <a:lstStyle/>
          <a:p>
            <a:pPr marL="195285" indent="-228600" defTabSz="914400">
              <a:spcBef>
                <a:spcPts val="1758"/>
              </a:spcBef>
              <a:defRPr sz="2268"/>
            </a:pPr>
            <a:r>
              <a:rPr lang="en-US" sz="2200" dirty="0" err="1"/>
              <a:t>Gewone</a:t>
            </a:r>
            <a:r>
              <a:rPr lang="en-US" sz="2200" dirty="0"/>
              <a:t> </a:t>
            </a:r>
            <a:r>
              <a:rPr lang="en-US" sz="2200" dirty="0" err="1"/>
              <a:t>dingen</a:t>
            </a:r>
            <a:r>
              <a:rPr lang="en-US" sz="2200" dirty="0"/>
              <a:t> </a:t>
            </a:r>
            <a:r>
              <a:rPr lang="en-US" sz="2200" dirty="0" err="1"/>
              <a:t>buitengewoon</a:t>
            </a:r>
            <a:r>
              <a:rPr lang="en-US" sz="2200" dirty="0"/>
              <a:t> </a:t>
            </a:r>
            <a:r>
              <a:rPr lang="en-US" sz="2200" dirty="0" err="1"/>
              <a:t>doen</a:t>
            </a:r>
            <a:r>
              <a:rPr lang="en-US" sz="2200" dirty="0"/>
              <a:t>.</a:t>
            </a:r>
          </a:p>
          <a:p>
            <a:pPr marL="195285" indent="-228600" defTabSz="914400">
              <a:spcBef>
                <a:spcPts val="1758"/>
              </a:spcBef>
              <a:defRPr sz="2268"/>
            </a:pPr>
            <a:r>
              <a:rPr lang="en-US" sz="2200" dirty="0"/>
              <a:t>Leven met </a:t>
            </a:r>
            <a:r>
              <a:rPr lang="en-US" sz="2200" dirty="0" err="1"/>
              <a:t>aandacht</a:t>
            </a:r>
            <a:r>
              <a:rPr lang="en-US" sz="2200" dirty="0"/>
              <a:t>, </a:t>
            </a:r>
            <a:r>
              <a:rPr lang="en-US" sz="2200" dirty="0" err="1"/>
              <a:t>luister</a:t>
            </a:r>
            <a:r>
              <a:rPr lang="en-US" sz="2200" dirty="0"/>
              <a:t> </a:t>
            </a:r>
            <a:r>
              <a:rPr lang="en-US" sz="2200" dirty="0" err="1"/>
              <a:t>naar</a:t>
            </a:r>
            <a:r>
              <a:rPr lang="en-US" sz="2200" dirty="0"/>
              <a:t> je </a:t>
            </a:r>
            <a:r>
              <a:rPr lang="en-US" sz="2200" dirty="0" err="1"/>
              <a:t>innerlijke</a:t>
            </a:r>
            <a:r>
              <a:rPr lang="en-US" sz="2200" dirty="0"/>
              <a:t> </a:t>
            </a:r>
            <a:r>
              <a:rPr lang="en-US" sz="2200" dirty="0" err="1"/>
              <a:t>Stilte</a:t>
            </a:r>
            <a:r>
              <a:rPr lang="en-US" sz="2200" dirty="0"/>
              <a:t> die er </a:t>
            </a:r>
            <a:r>
              <a:rPr lang="en-US" sz="2200" dirty="0" err="1"/>
              <a:t>altijd</a:t>
            </a:r>
            <a:r>
              <a:rPr lang="en-US" sz="2200" dirty="0"/>
              <a:t> is </a:t>
            </a:r>
            <a:r>
              <a:rPr lang="en-US" sz="2200" dirty="0" err="1"/>
              <a:t>en</a:t>
            </a:r>
            <a:r>
              <a:rPr lang="en-US" sz="2200" dirty="0"/>
              <a:t> </a:t>
            </a:r>
            <a:r>
              <a:rPr lang="en-US" sz="2200" dirty="0" err="1"/>
              <a:t>dat</a:t>
            </a:r>
            <a:r>
              <a:rPr lang="en-US" sz="2200" dirty="0"/>
              <a:t> is je </a:t>
            </a:r>
            <a:r>
              <a:rPr lang="en-US" sz="2200" dirty="0" err="1"/>
              <a:t>diepste</a:t>
            </a:r>
            <a:r>
              <a:rPr lang="en-US" sz="2200" dirty="0"/>
              <a:t> </a:t>
            </a:r>
            <a:r>
              <a:rPr lang="en-US" sz="2200" dirty="0" err="1"/>
              <a:t>Zijn</a:t>
            </a:r>
            <a:r>
              <a:rPr lang="en-US" sz="2200" dirty="0"/>
              <a:t> </a:t>
            </a:r>
            <a:r>
              <a:rPr lang="en-US" sz="2200" dirty="0" err="1"/>
              <a:t>verbonden</a:t>
            </a:r>
            <a:r>
              <a:rPr lang="en-US" sz="2200" dirty="0"/>
              <a:t> met het </a:t>
            </a:r>
            <a:r>
              <a:rPr lang="en-US" sz="2200" dirty="0" err="1"/>
              <a:t>Zijn</a:t>
            </a:r>
            <a:r>
              <a:rPr lang="en-US" sz="2200" dirty="0"/>
              <a:t> </a:t>
            </a:r>
            <a:r>
              <a:rPr lang="en-US" sz="2200" dirty="0" err="1"/>
              <a:t>bereikbaar</a:t>
            </a:r>
            <a:r>
              <a:rPr lang="en-US" sz="2200" dirty="0"/>
              <a:t> via </a:t>
            </a:r>
            <a:r>
              <a:rPr lang="en-US" sz="2200" dirty="0" err="1"/>
              <a:t>toegansdeurtjes</a:t>
            </a:r>
            <a:r>
              <a:rPr lang="en-US" sz="2200" dirty="0"/>
              <a:t>: je </a:t>
            </a:r>
            <a:r>
              <a:rPr lang="en-US" sz="2200" dirty="0" err="1"/>
              <a:t>adem</a:t>
            </a:r>
            <a:r>
              <a:rPr lang="en-US" sz="2200" dirty="0"/>
              <a:t>, je </a:t>
            </a:r>
            <a:r>
              <a:rPr lang="en-US" sz="2200" dirty="0" err="1"/>
              <a:t>lichaam</a:t>
            </a:r>
            <a:r>
              <a:rPr lang="en-US" sz="2200" dirty="0"/>
              <a:t> </a:t>
            </a:r>
            <a:r>
              <a:rPr lang="en-US" sz="2200" dirty="0" err="1"/>
              <a:t>voelen</a:t>
            </a:r>
            <a:r>
              <a:rPr lang="en-US" sz="2200" dirty="0"/>
              <a:t>, </a:t>
            </a:r>
            <a:r>
              <a:rPr lang="en-US" sz="2200" dirty="0" err="1"/>
              <a:t>echt</a:t>
            </a:r>
            <a:r>
              <a:rPr lang="en-US" sz="2200" dirty="0"/>
              <a:t> </a:t>
            </a:r>
            <a:r>
              <a:rPr lang="en-US" sz="2200" dirty="0" err="1"/>
              <a:t>kijken</a:t>
            </a:r>
            <a:r>
              <a:rPr lang="en-US" sz="2200" dirty="0"/>
              <a:t>, </a:t>
            </a:r>
            <a:r>
              <a:rPr lang="en-US" sz="2200" dirty="0" err="1"/>
              <a:t>gewoon</a:t>
            </a:r>
            <a:r>
              <a:rPr lang="en-US" sz="2200" dirty="0"/>
              <a:t> </a:t>
            </a:r>
            <a:r>
              <a:rPr lang="en-US" sz="2200" dirty="0" err="1"/>
              <a:t>naar</a:t>
            </a:r>
            <a:r>
              <a:rPr lang="en-US" sz="2200" dirty="0"/>
              <a:t> </a:t>
            </a:r>
            <a:r>
              <a:rPr lang="en-US" sz="2200" dirty="0" err="1"/>
              <a:t>jouw</a:t>
            </a:r>
            <a:r>
              <a:rPr lang="en-US" sz="2200" dirty="0"/>
              <a:t> </a:t>
            </a:r>
            <a:r>
              <a:rPr lang="en-US" sz="2200" dirty="0" err="1"/>
              <a:t>innerlijke</a:t>
            </a:r>
            <a:r>
              <a:rPr lang="en-US" sz="2200" dirty="0"/>
              <a:t> </a:t>
            </a:r>
            <a:r>
              <a:rPr lang="en-US" sz="2200" dirty="0" err="1"/>
              <a:t>stilte</a:t>
            </a:r>
            <a:r>
              <a:rPr lang="en-US" sz="2200" dirty="0"/>
              <a:t> </a:t>
            </a:r>
            <a:r>
              <a:rPr lang="en-US" sz="2200" dirty="0" err="1"/>
              <a:t>luisteren</a:t>
            </a:r>
            <a:r>
              <a:rPr lang="en-US" sz="2200" dirty="0"/>
              <a:t>…</a:t>
            </a:r>
          </a:p>
          <a:p>
            <a:pPr marL="195285" indent="-228600" defTabSz="914400">
              <a:spcBef>
                <a:spcPts val="1758"/>
              </a:spcBef>
              <a:defRPr sz="2268"/>
            </a:pPr>
            <a:r>
              <a:rPr lang="en-US" sz="2200" dirty="0"/>
              <a:t>Je </a:t>
            </a:r>
            <a:r>
              <a:rPr lang="en-US" sz="2200" dirty="0" err="1"/>
              <a:t>moet</a:t>
            </a:r>
            <a:r>
              <a:rPr lang="en-US" sz="2200" dirty="0"/>
              <a:t> God/</a:t>
            </a:r>
            <a:r>
              <a:rPr lang="en-US" sz="2200" dirty="0" err="1"/>
              <a:t>Energie</a:t>
            </a:r>
            <a:r>
              <a:rPr lang="en-US" sz="2200" dirty="0"/>
              <a:t>/</a:t>
            </a:r>
            <a:r>
              <a:rPr lang="en-US" sz="2200" dirty="0" err="1"/>
              <a:t>Mysterie</a:t>
            </a:r>
            <a:r>
              <a:rPr lang="en-US" sz="2200" dirty="0"/>
              <a:t> </a:t>
            </a:r>
            <a:r>
              <a:rPr lang="en-US" sz="2200" dirty="0" err="1"/>
              <a:t>niet</a:t>
            </a:r>
            <a:r>
              <a:rPr lang="en-US" sz="2200" dirty="0"/>
              <a:t> </a:t>
            </a:r>
            <a:r>
              <a:rPr lang="en-US" sz="2200" dirty="0" err="1"/>
              <a:t>zoeken</a:t>
            </a:r>
            <a:r>
              <a:rPr lang="en-US" sz="2200" dirty="0"/>
              <a:t> maar </a:t>
            </a:r>
            <a:r>
              <a:rPr lang="en-US" sz="2200" dirty="0" err="1"/>
              <a:t>vinden</a:t>
            </a:r>
            <a:endParaRPr lang="en-US" sz="2200" dirty="0"/>
          </a:p>
          <a:p>
            <a:pPr marL="195285" indent="-228600" defTabSz="914400">
              <a:spcBef>
                <a:spcPts val="1758"/>
              </a:spcBef>
              <a:defRPr sz="2268"/>
            </a:pPr>
            <a:r>
              <a:rPr lang="en-US" sz="2200" dirty="0" err="1"/>
              <a:t>Microgolf</a:t>
            </a:r>
            <a:r>
              <a:rPr lang="en-US" sz="2200" dirty="0"/>
              <a:t> </a:t>
            </a:r>
            <a:r>
              <a:rPr lang="en-US" sz="2200" dirty="0" err="1"/>
              <a:t>momenten</a:t>
            </a:r>
            <a:endParaRPr lang="en-US" sz="2200" dirty="0"/>
          </a:p>
          <a:p>
            <a:pPr marL="195285" indent="-228600" defTabSz="914400">
              <a:spcBef>
                <a:spcPts val="1758"/>
              </a:spcBef>
              <a:defRPr sz="2268"/>
            </a:pPr>
            <a:r>
              <a:rPr lang="en-US" sz="2200" dirty="0"/>
              <a:t>Je </a:t>
            </a:r>
            <a:r>
              <a:rPr lang="en-US" sz="2200" dirty="0" err="1"/>
              <a:t>brengt</a:t>
            </a:r>
            <a:r>
              <a:rPr lang="en-US" sz="2200" dirty="0"/>
              <a:t> de </a:t>
            </a:r>
            <a:r>
              <a:rPr lang="en-US" sz="2200" dirty="0" err="1"/>
              <a:t>bruis</a:t>
            </a:r>
            <a:r>
              <a:rPr lang="en-US" sz="2200" dirty="0"/>
              <a:t> (de spirit) </a:t>
            </a:r>
            <a:r>
              <a:rPr lang="en-US" sz="2200" dirty="0" err="1"/>
              <a:t>terug</a:t>
            </a:r>
            <a:r>
              <a:rPr lang="en-US" sz="2200" dirty="0"/>
              <a:t> in het </a:t>
            </a:r>
            <a:r>
              <a:rPr lang="en-US" sz="2200" dirty="0" err="1"/>
              <a:t>gewone</a:t>
            </a:r>
            <a:endParaRPr lang="en-US" sz="2200" dirty="0"/>
          </a:p>
          <a:p>
            <a:pPr marL="195285" indent="-228600" defTabSz="914400">
              <a:spcBef>
                <a:spcPts val="1758"/>
              </a:spcBef>
              <a:defRPr sz="2268"/>
            </a:pPr>
            <a:r>
              <a:rPr lang="en-US" sz="2200" dirty="0" err="1"/>
              <a:t>Kies</a:t>
            </a:r>
            <a:r>
              <a:rPr lang="en-US" sz="2200" dirty="0"/>
              <a:t> </a:t>
            </a:r>
            <a:r>
              <a:rPr lang="en-US" sz="2200" dirty="0" err="1"/>
              <a:t>jouw</a:t>
            </a:r>
            <a:r>
              <a:rPr lang="en-US" sz="2200" dirty="0"/>
              <a:t> moment </a:t>
            </a:r>
            <a:r>
              <a:rPr lang="en-US" sz="2200" dirty="0" err="1"/>
              <a:t>dat</a:t>
            </a:r>
            <a:r>
              <a:rPr lang="en-US" sz="2200" dirty="0"/>
              <a:t> je de </a:t>
            </a:r>
            <a:r>
              <a:rPr lang="en-US" sz="2200" dirty="0" err="1"/>
              <a:t>komende</a:t>
            </a:r>
            <a:r>
              <a:rPr lang="en-US" sz="2200" dirty="0"/>
              <a:t> week </a:t>
            </a:r>
            <a:r>
              <a:rPr lang="en-US" sz="2200" dirty="0" err="1"/>
              <a:t>buitengewoon</a:t>
            </a:r>
            <a:r>
              <a:rPr lang="en-US" sz="2200" dirty="0"/>
              <a:t> </a:t>
            </a:r>
            <a:r>
              <a:rPr lang="en-US" sz="2200" dirty="0" err="1"/>
              <a:t>wil</a:t>
            </a:r>
            <a:r>
              <a:rPr lang="en-US" sz="2200" dirty="0"/>
              <a:t> </a:t>
            </a:r>
            <a:r>
              <a:rPr lang="en-US" sz="2200" dirty="0" err="1"/>
              <a:t>doen</a:t>
            </a:r>
            <a:r>
              <a:rPr lang="en-US" sz="2200" dirty="0"/>
              <a:t> met </a:t>
            </a:r>
            <a:r>
              <a:rPr lang="en-US" sz="2200" dirty="0" err="1"/>
              <a:t>liefde</a:t>
            </a:r>
            <a:r>
              <a:rPr lang="en-US" sz="2200" dirty="0"/>
              <a:t>, </a:t>
            </a:r>
            <a:r>
              <a:rPr lang="en-US" sz="2200" dirty="0" err="1"/>
              <a:t>zorg</a:t>
            </a:r>
            <a:r>
              <a:rPr lang="en-US" sz="2200" dirty="0"/>
              <a:t> </a:t>
            </a:r>
            <a:r>
              <a:rPr lang="en-US" sz="2200" dirty="0" err="1"/>
              <a:t>en</a:t>
            </a:r>
            <a:r>
              <a:rPr lang="en-US" sz="2200" dirty="0"/>
              <a:t> </a:t>
            </a:r>
            <a:r>
              <a:rPr lang="en-US" sz="2200" dirty="0" err="1"/>
              <a:t>aandacht</a:t>
            </a:r>
            <a:r>
              <a:rPr lang="en-US" sz="2200" dirty="0"/>
              <a:t>: ………….</a:t>
            </a:r>
          </a:p>
        </p:txBody>
      </p:sp>
      <p:pic>
        <p:nvPicPr>
          <p:cNvPr id="228" name="woman-2003647__480.jpg" descr="woman-2003647__480.jpg"/>
          <p:cNvPicPr>
            <a:picLocks noChangeAspect="1"/>
          </p:cNvPicPr>
          <p:nvPr/>
        </p:nvPicPr>
        <p:blipFill rotWithShape="1">
          <a:blip r:embed="rId2"/>
          <a:srcRect l="18491" r="17293" b="2"/>
          <a:stretch/>
        </p:blipFill>
        <p:spPr>
          <a:xfrm>
            <a:off x="7675658" y="2093976"/>
            <a:ext cx="3941064" cy="40965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dur="1" fill="hold">
                                          <p:stCondLst>
                                            <p:cond delay="0"/>
                                          </p:stCondLst>
                                        </p:cTn>
                                        <p:tgtEl>
                                          <p:spTgt spid="227">
                                            <p:bg/>
                                          </p:spTgt>
                                        </p:tgtEl>
                                        <p:attrNameLst>
                                          <p:attrName>style.visibility</p:attrName>
                                        </p:attrNameLst>
                                      </p:cBhvr>
                                      <p:to>
                                        <p:strVal val="visible"/>
                                      </p:to>
                                    </p:set>
                                    <p:anim calcmode="lin" valueType="num">
                                      <p:cBhvr additive="base">
                                        <p:cTn id="7" dur="750" fill="hold"/>
                                        <p:tgtEl>
                                          <p:spTgt spid="227">
                                            <p:bg/>
                                          </p:spTgt>
                                        </p:tgtEl>
                                        <p:attrNameLst>
                                          <p:attrName>ppt_x</p:attrName>
                                        </p:attrNameLst>
                                      </p:cBhvr>
                                      <p:tavLst>
                                        <p:tav tm="0">
                                          <p:val>
                                            <p:strVal val="#ppt_x"/>
                                          </p:val>
                                        </p:tav>
                                        <p:tav tm="100000">
                                          <p:val>
                                            <p:strVal val="#ppt_x"/>
                                          </p:val>
                                        </p:tav>
                                      </p:tavLst>
                                    </p:anim>
                                    <p:anim calcmode="lin" valueType="num">
                                      <p:cBhvr additive="base">
                                        <p:cTn id="8" dur="750" fill="hold"/>
                                        <p:tgtEl>
                                          <p:spTgt spid="22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dur="1" fill="hold">
                                          <p:stCondLst>
                                            <p:cond delay="0"/>
                                          </p:stCondLst>
                                        </p:cTn>
                                        <p:tgtEl>
                                          <p:spTgt spid="227">
                                            <p:txEl>
                                              <p:pRg st="0" end="0"/>
                                            </p:txEl>
                                          </p:spTgt>
                                        </p:tgtEl>
                                        <p:attrNameLst>
                                          <p:attrName>style.visibility</p:attrName>
                                        </p:attrNameLst>
                                      </p:cBhvr>
                                      <p:to>
                                        <p:strVal val="visible"/>
                                      </p:to>
                                    </p:set>
                                    <p:anim calcmode="lin" valueType="num">
                                      <p:cBhvr additive="base">
                                        <p:cTn id="11" dur="750" fill="hold"/>
                                        <p:tgtEl>
                                          <p:spTgt spid="22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dur="1" fill="hold">
                                          <p:stCondLst>
                                            <p:cond delay="0"/>
                                          </p:stCondLst>
                                        </p:cTn>
                                        <p:tgtEl>
                                          <p:spTgt spid="227">
                                            <p:txEl>
                                              <p:pRg st="1" end="1"/>
                                            </p:txEl>
                                          </p:spTgt>
                                        </p:tgtEl>
                                        <p:attrNameLst>
                                          <p:attrName>style.visibility</p:attrName>
                                        </p:attrNameLst>
                                      </p:cBhvr>
                                      <p:to>
                                        <p:strVal val="visible"/>
                                      </p:to>
                                    </p:set>
                                    <p:anim calcmode="lin" valueType="num">
                                      <p:cBhvr additive="base">
                                        <p:cTn id="17" dur="750" fill="hold"/>
                                        <p:tgtEl>
                                          <p:spTgt spid="227">
                                            <p:txEl>
                                              <p:pRg st="1" end="1"/>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22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iterate>
                                    <p:tmAbs val="0"/>
                                  </p:iterate>
                                  <p:childTnLst>
                                    <p:set>
                                      <p:cBhvr>
                                        <p:cTn id="21" dur="1" fill="hold">
                                          <p:stCondLst>
                                            <p:cond delay="0"/>
                                          </p:stCondLst>
                                        </p:cTn>
                                        <p:tgtEl>
                                          <p:spTgt spid="227">
                                            <p:txEl>
                                              <p:pRg st="2" end="2"/>
                                            </p:txEl>
                                          </p:spTgt>
                                        </p:tgtEl>
                                        <p:attrNameLst>
                                          <p:attrName>style.visibility</p:attrName>
                                        </p:attrNameLst>
                                      </p:cBhvr>
                                      <p:to>
                                        <p:strVal val="visible"/>
                                      </p:to>
                                    </p:set>
                                    <p:anim calcmode="lin" valueType="num">
                                      <p:cBhvr additive="base">
                                        <p:cTn id="22" dur="750" fill="hold"/>
                                        <p:tgtEl>
                                          <p:spTgt spid="227">
                                            <p:txEl>
                                              <p:pRg st="2" end="2"/>
                                            </p:txEl>
                                          </p:spTgt>
                                        </p:tgtEl>
                                        <p:attrNameLst>
                                          <p:attrName>ppt_x</p:attrName>
                                        </p:attrNameLst>
                                      </p:cBhvr>
                                      <p:tavLst>
                                        <p:tav tm="0">
                                          <p:val>
                                            <p:strVal val="#ppt_x"/>
                                          </p:val>
                                        </p:tav>
                                        <p:tav tm="100000">
                                          <p:val>
                                            <p:strVal val="#ppt_x"/>
                                          </p:val>
                                        </p:tav>
                                      </p:tavLst>
                                    </p:anim>
                                    <p:anim calcmode="lin" valueType="num">
                                      <p:cBhvr additive="base">
                                        <p:cTn id="23" dur="750" fill="hold"/>
                                        <p:tgtEl>
                                          <p:spTgt spid="22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iterate>
                                    <p:tmAbs val="0"/>
                                  </p:iterate>
                                  <p:childTnLst>
                                    <p:set>
                                      <p:cBhvr>
                                        <p:cTn id="26" dur="1" fill="hold">
                                          <p:stCondLst>
                                            <p:cond delay="0"/>
                                          </p:stCondLst>
                                        </p:cTn>
                                        <p:tgtEl>
                                          <p:spTgt spid="227">
                                            <p:txEl>
                                              <p:pRg st="3" end="3"/>
                                            </p:txEl>
                                          </p:spTgt>
                                        </p:tgtEl>
                                        <p:attrNameLst>
                                          <p:attrName>style.visibility</p:attrName>
                                        </p:attrNameLst>
                                      </p:cBhvr>
                                      <p:to>
                                        <p:strVal val="visible"/>
                                      </p:to>
                                    </p:set>
                                    <p:anim calcmode="lin" valueType="num">
                                      <p:cBhvr additive="base">
                                        <p:cTn id="27" dur="750" fill="hold"/>
                                        <p:tgtEl>
                                          <p:spTgt spid="227">
                                            <p:txEl>
                                              <p:pRg st="3" end="3"/>
                                            </p:txEl>
                                          </p:spTgt>
                                        </p:tgtEl>
                                        <p:attrNameLst>
                                          <p:attrName>ppt_x</p:attrName>
                                        </p:attrNameLst>
                                      </p:cBhvr>
                                      <p:tavLst>
                                        <p:tav tm="0">
                                          <p:val>
                                            <p:strVal val="#ppt_x"/>
                                          </p:val>
                                        </p:tav>
                                        <p:tav tm="100000">
                                          <p:val>
                                            <p:strVal val="#ppt_x"/>
                                          </p:val>
                                        </p:tav>
                                      </p:tavLst>
                                    </p:anim>
                                    <p:anim calcmode="lin" valueType="num">
                                      <p:cBhvr additive="base">
                                        <p:cTn id="28" dur="750" fill="hold"/>
                                        <p:tgtEl>
                                          <p:spTgt spid="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p:tmAbs val="0"/>
                                  </p:iterate>
                                  <p:childTnLst>
                                    <p:set>
                                      <p:cBhvr>
                                        <p:cTn id="32" dur="1" fill="hold">
                                          <p:stCondLst>
                                            <p:cond delay="0"/>
                                          </p:stCondLst>
                                        </p:cTn>
                                        <p:tgtEl>
                                          <p:spTgt spid="227">
                                            <p:txEl>
                                              <p:pRg st="4" end="4"/>
                                            </p:txEl>
                                          </p:spTgt>
                                        </p:tgtEl>
                                        <p:attrNameLst>
                                          <p:attrName>style.visibility</p:attrName>
                                        </p:attrNameLst>
                                      </p:cBhvr>
                                      <p:to>
                                        <p:strVal val="visible"/>
                                      </p:to>
                                    </p:set>
                                    <p:anim calcmode="lin" valueType="num">
                                      <p:cBhvr additive="base">
                                        <p:cTn id="33" dur="750" fill="hold"/>
                                        <p:tgtEl>
                                          <p:spTgt spid="227">
                                            <p:txEl>
                                              <p:pRg st="4" end="4"/>
                                            </p:txEl>
                                          </p:spTgt>
                                        </p:tgtEl>
                                        <p:attrNameLst>
                                          <p:attrName>ppt_x</p:attrName>
                                        </p:attrNameLst>
                                      </p:cBhvr>
                                      <p:tavLst>
                                        <p:tav tm="0">
                                          <p:val>
                                            <p:strVal val="#ppt_x"/>
                                          </p:val>
                                        </p:tav>
                                        <p:tav tm="100000">
                                          <p:val>
                                            <p:strVal val="#ppt_x"/>
                                          </p:val>
                                        </p:tav>
                                      </p:tavLst>
                                    </p:anim>
                                    <p:anim calcmode="lin" valueType="num">
                                      <p:cBhvr additive="base">
                                        <p:cTn id="34" dur="750" fill="hold"/>
                                        <p:tgtEl>
                                          <p:spTgt spid="227">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750"/>
                            </p:stCondLst>
                            <p:childTnLst>
                              <p:par>
                                <p:cTn id="36" presetID="2" presetClass="entr" presetSubtype="4" fill="hold" grpId="0" nodeType="afterEffect">
                                  <p:stCondLst>
                                    <p:cond delay="0"/>
                                  </p:stCondLst>
                                  <p:iterate>
                                    <p:tmAbs val="0"/>
                                  </p:iterate>
                                  <p:childTnLst>
                                    <p:set>
                                      <p:cBhvr>
                                        <p:cTn id="37" dur="1" fill="hold">
                                          <p:stCondLst>
                                            <p:cond delay="0"/>
                                          </p:stCondLst>
                                        </p:cTn>
                                        <p:tgtEl>
                                          <p:spTgt spid="227">
                                            <p:txEl>
                                              <p:pRg st="5" end="5"/>
                                            </p:txEl>
                                          </p:spTgt>
                                        </p:tgtEl>
                                        <p:attrNameLst>
                                          <p:attrName>style.visibility</p:attrName>
                                        </p:attrNameLst>
                                      </p:cBhvr>
                                      <p:to>
                                        <p:strVal val="visible"/>
                                      </p:to>
                                    </p:set>
                                    <p:anim calcmode="lin" valueType="num">
                                      <p:cBhvr additive="base">
                                        <p:cTn id="38" dur="750" fill="hold"/>
                                        <p:tgtEl>
                                          <p:spTgt spid="227">
                                            <p:txEl>
                                              <p:pRg st="5" end="5"/>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06CC0-7F17-26D0-D853-34D0F8225969}"/>
              </a:ext>
            </a:extLst>
          </p:cNvPr>
          <p:cNvSpPr>
            <a:spLocks noGrp="1"/>
          </p:cNvSpPr>
          <p:nvPr>
            <p:ph type="title"/>
          </p:nvPr>
        </p:nvSpPr>
        <p:spPr>
          <a:xfrm>
            <a:off x="838200" y="552741"/>
            <a:ext cx="3999971" cy="1690798"/>
          </a:xfrm>
        </p:spPr>
        <p:txBody>
          <a:bodyPr>
            <a:normAutofit fontScale="90000"/>
          </a:bodyPr>
          <a:lstStyle/>
          <a:p>
            <a:r>
              <a:rPr lang="nl-BE" sz="2800" dirty="0"/>
              <a:t>Eckhart Tolle is een van de grote inspiratiebronnen om te leren in het NU te leven of om het gewone als buitengewoon te ervaren.</a:t>
            </a:r>
          </a:p>
        </p:txBody>
      </p:sp>
      <p:sp>
        <p:nvSpPr>
          <p:cNvPr id="3" name="Tijdelijke aanduiding voor inhoud 2">
            <a:extLst>
              <a:ext uri="{FF2B5EF4-FFF2-40B4-BE49-F238E27FC236}">
                <a16:creationId xmlns:a16="http://schemas.microsoft.com/office/drawing/2014/main" id="{BF3928D0-0D52-A232-6B6C-0733200A52AA}"/>
              </a:ext>
            </a:extLst>
          </p:cNvPr>
          <p:cNvSpPr>
            <a:spLocks noGrp="1"/>
          </p:cNvSpPr>
          <p:nvPr>
            <p:ph idx="1"/>
          </p:nvPr>
        </p:nvSpPr>
        <p:spPr>
          <a:xfrm>
            <a:off x="838200" y="2400475"/>
            <a:ext cx="3999971" cy="3721829"/>
          </a:xfrm>
        </p:spPr>
        <p:txBody>
          <a:bodyPr>
            <a:normAutofit/>
          </a:bodyPr>
          <a:lstStyle/>
          <a:p>
            <a:r>
              <a:rPr lang="nl-BE" sz="2000" dirty="0"/>
              <a:t>Heeft een schitterend boek geschreven</a:t>
            </a:r>
            <a:r>
              <a:rPr lang="nl-BE" sz="2000" dirty="0">
                <a:hlinkClick r:id="rId2"/>
              </a:rPr>
              <a:t>. We bekijken even de samenvatting.</a:t>
            </a:r>
            <a:endParaRPr lang="nl-BE" sz="2000" dirty="0"/>
          </a:p>
          <a:p>
            <a:r>
              <a:rPr lang="nl-BE" sz="2000" dirty="0"/>
              <a:t>Bekijk zeker eens zijn </a:t>
            </a:r>
            <a:r>
              <a:rPr lang="nl-BE" sz="2000" dirty="0">
                <a:hlinkClick r:id="rId3"/>
              </a:rPr>
              <a:t>website</a:t>
            </a:r>
            <a:r>
              <a:rPr lang="nl-BE" sz="2000" dirty="0"/>
              <a:t>.</a:t>
            </a:r>
          </a:p>
        </p:txBody>
      </p:sp>
      <p:pic>
        <p:nvPicPr>
          <p:cNvPr id="7" name="Afbeelding 6" descr="Afbeelding met tekst, wolk, Lettertype, schermopname&#10;&#10;Automatisch gegenereerde beschrijving">
            <a:extLst>
              <a:ext uri="{FF2B5EF4-FFF2-40B4-BE49-F238E27FC236}">
                <a16:creationId xmlns:a16="http://schemas.microsoft.com/office/drawing/2014/main" id="{8E228BF5-AE91-AB92-7AB4-C6A300BC649C}"/>
              </a:ext>
            </a:extLst>
          </p:cNvPr>
          <p:cNvPicPr>
            <a:picLocks noChangeAspect="1"/>
          </p:cNvPicPr>
          <p:nvPr/>
        </p:nvPicPr>
        <p:blipFill>
          <a:blip r:embed="rId4"/>
          <a:stretch>
            <a:fillRect/>
          </a:stretch>
        </p:blipFill>
        <p:spPr>
          <a:xfrm>
            <a:off x="5530852" y="552741"/>
            <a:ext cx="2655279" cy="3350511"/>
          </a:xfrm>
          <a:prstGeom prst="rect">
            <a:avLst/>
          </a:prstGeom>
        </p:spPr>
      </p:pic>
      <p:pic>
        <p:nvPicPr>
          <p:cNvPr id="9" name="Afbeelding 8" descr="Afbeelding met tekst, Elektrisch blauw, logo, planeet&#10;&#10;Automatisch gegenereerde beschrijving">
            <a:extLst>
              <a:ext uri="{FF2B5EF4-FFF2-40B4-BE49-F238E27FC236}">
                <a16:creationId xmlns:a16="http://schemas.microsoft.com/office/drawing/2014/main" id="{6F674056-B087-1857-3D62-ADF0FC50F7E7}"/>
              </a:ext>
            </a:extLst>
          </p:cNvPr>
          <p:cNvPicPr>
            <a:picLocks noChangeAspect="1"/>
          </p:cNvPicPr>
          <p:nvPr/>
        </p:nvPicPr>
        <p:blipFill>
          <a:blip r:embed="rId5"/>
          <a:stretch>
            <a:fillRect/>
          </a:stretch>
        </p:blipFill>
        <p:spPr>
          <a:xfrm>
            <a:off x="8672469" y="578133"/>
            <a:ext cx="3325118" cy="3325118"/>
          </a:xfrm>
          <a:prstGeom prst="rect">
            <a:avLst/>
          </a:prstGeom>
        </p:spPr>
      </p:pic>
      <p:pic>
        <p:nvPicPr>
          <p:cNvPr id="11" name="Afbeelding 10" descr="Afbeelding met tekst, plant, schermopname&#10;&#10;Automatisch gegenereerde beschrijving">
            <a:extLst>
              <a:ext uri="{FF2B5EF4-FFF2-40B4-BE49-F238E27FC236}">
                <a16:creationId xmlns:a16="http://schemas.microsoft.com/office/drawing/2014/main" id="{98515B4F-03DC-064E-DB0C-92550874A9FC}"/>
              </a:ext>
            </a:extLst>
          </p:cNvPr>
          <p:cNvPicPr>
            <a:picLocks noChangeAspect="1"/>
          </p:cNvPicPr>
          <p:nvPr/>
        </p:nvPicPr>
        <p:blipFill>
          <a:blip r:embed="rId6"/>
          <a:stretch>
            <a:fillRect/>
          </a:stretch>
        </p:blipFill>
        <p:spPr>
          <a:xfrm>
            <a:off x="5474098" y="4063564"/>
            <a:ext cx="1587431" cy="2227974"/>
          </a:xfrm>
          <a:prstGeom prst="rect">
            <a:avLst/>
          </a:prstGeom>
        </p:spPr>
      </p:pic>
      <p:pic>
        <p:nvPicPr>
          <p:cNvPr id="5" name="Afbeelding 4" descr="Afbeelding met tekst, water, natuur, strand&#10;&#10;Automatisch gegenereerde beschrijving">
            <a:extLst>
              <a:ext uri="{FF2B5EF4-FFF2-40B4-BE49-F238E27FC236}">
                <a16:creationId xmlns:a16="http://schemas.microsoft.com/office/drawing/2014/main" id="{58DA6D4C-428D-521B-D457-8D19A19DA574}"/>
              </a:ext>
            </a:extLst>
          </p:cNvPr>
          <p:cNvPicPr>
            <a:picLocks noChangeAspect="1"/>
          </p:cNvPicPr>
          <p:nvPr/>
        </p:nvPicPr>
        <p:blipFill>
          <a:blip r:embed="rId7"/>
          <a:stretch>
            <a:fillRect/>
          </a:stretch>
        </p:blipFill>
        <p:spPr>
          <a:xfrm>
            <a:off x="7808668" y="4061443"/>
            <a:ext cx="1591410" cy="2227974"/>
          </a:xfrm>
          <a:prstGeom prst="rect">
            <a:avLst/>
          </a:prstGeom>
        </p:spPr>
      </p:pic>
      <p:pic>
        <p:nvPicPr>
          <p:cNvPr id="13" name="Afbeelding 12" descr="Afbeelding met tekst, schermopname, Lettertype, Rechthoek&#10;&#10;Automatisch gegenereerde beschrijving">
            <a:extLst>
              <a:ext uri="{FF2B5EF4-FFF2-40B4-BE49-F238E27FC236}">
                <a16:creationId xmlns:a16="http://schemas.microsoft.com/office/drawing/2014/main" id="{F5D92070-6762-6318-02E1-0111C6CADBDB}"/>
              </a:ext>
            </a:extLst>
          </p:cNvPr>
          <p:cNvPicPr>
            <a:picLocks noChangeAspect="1"/>
          </p:cNvPicPr>
          <p:nvPr/>
        </p:nvPicPr>
        <p:blipFill>
          <a:blip r:embed="rId8"/>
          <a:stretch>
            <a:fillRect/>
          </a:stretch>
        </p:blipFill>
        <p:spPr>
          <a:xfrm>
            <a:off x="10071961" y="4059309"/>
            <a:ext cx="1698830" cy="2227974"/>
          </a:xfrm>
          <a:prstGeom prst="rect">
            <a:avLst/>
          </a:prstGeom>
        </p:spPr>
      </p:pic>
      <p:pic>
        <p:nvPicPr>
          <p:cNvPr id="14" name="Afbeelding 13">
            <a:extLst>
              <a:ext uri="{FF2B5EF4-FFF2-40B4-BE49-F238E27FC236}">
                <a16:creationId xmlns:a16="http://schemas.microsoft.com/office/drawing/2014/main" id="{F14CA793-3203-ECC7-DE8A-F3819A58ADED}"/>
              </a:ext>
            </a:extLst>
          </p:cNvPr>
          <p:cNvPicPr>
            <a:picLocks noChangeAspect="1"/>
          </p:cNvPicPr>
          <p:nvPr/>
        </p:nvPicPr>
        <p:blipFill>
          <a:blip r:embed="rId9"/>
          <a:stretch>
            <a:fillRect/>
          </a:stretch>
        </p:blipFill>
        <p:spPr>
          <a:xfrm>
            <a:off x="81725" y="4324059"/>
            <a:ext cx="5207000" cy="1981200"/>
          </a:xfrm>
          <a:prstGeom prst="rect">
            <a:avLst/>
          </a:prstGeom>
        </p:spPr>
      </p:pic>
    </p:spTree>
    <p:extLst>
      <p:ext uri="{BB962C8B-B14F-4D97-AF65-F5344CB8AC3E}">
        <p14:creationId xmlns:p14="http://schemas.microsoft.com/office/powerpoint/2010/main" val="3341938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10;&#10;Automatisch gegenereerde beschrijving">
            <a:extLst>
              <a:ext uri="{FF2B5EF4-FFF2-40B4-BE49-F238E27FC236}">
                <a16:creationId xmlns:a16="http://schemas.microsoft.com/office/drawing/2014/main" id="{17F58F07-53BB-6757-8DA6-224EEE329F37}"/>
              </a:ext>
            </a:extLst>
          </p:cNvPr>
          <p:cNvPicPr>
            <a:picLocks noChangeAspect="1"/>
          </p:cNvPicPr>
          <p:nvPr/>
        </p:nvPicPr>
        <p:blipFill rotWithShape="1">
          <a:blip r:embed="rId2"/>
          <a:srcRect t="4831" b="10899"/>
          <a:stretch/>
        </p:blipFill>
        <p:spPr>
          <a:xfrm>
            <a:off x="-3047" y="10"/>
            <a:ext cx="12191999" cy="6857990"/>
          </a:xfrm>
          <a:prstGeom prst="rect">
            <a:avLst/>
          </a:prstGeom>
        </p:spPr>
      </p:pic>
      <p:sp>
        <p:nvSpPr>
          <p:cNvPr id="2" name="Titel 1">
            <a:extLst>
              <a:ext uri="{FF2B5EF4-FFF2-40B4-BE49-F238E27FC236}">
                <a16:creationId xmlns:a16="http://schemas.microsoft.com/office/drawing/2014/main" id="{F96360DC-6852-0188-16AF-FC815E2E76C3}"/>
              </a:ext>
            </a:extLst>
          </p:cNvPr>
          <p:cNvSpPr>
            <a:spLocks noGrp="1"/>
          </p:cNvSpPr>
          <p:nvPr>
            <p:ph type="ctrTitle"/>
          </p:nvPr>
        </p:nvSpPr>
        <p:spPr>
          <a:xfrm>
            <a:off x="1100051" y="-509337"/>
            <a:ext cx="10058400" cy="3574778"/>
          </a:xfrm>
          <a:effectLst>
            <a:outerShdw blurRad="50800" dist="38100" dir="2700000" algn="tl" rotWithShape="0">
              <a:prstClr val="black">
                <a:alpha val="40000"/>
              </a:prstClr>
            </a:outerShdw>
          </a:effectLst>
        </p:spPr>
        <p:txBody>
          <a:bodyPr>
            <a:normAutofit/>
          </a:bodyPr>
          <a:lstStyle/>
          <a:p>
            <a:r>
              <a:rPr lang="nl-BE" sz="6600" b="1" dirty="0">
                <a:solidFill>
                  <a:srgbClr val="FFFFFF"/>
                </a:solidFill>
              </a:rPr>
              <a:t>Kleine goedheid…</a:t>
            </a:r>
          </a:p>
        </p:txBody>
      </p:sp>
      <p:sp>
        <p:nvSpPr>
          <p:cNvPr id="3" name="Ondertitel 2">
            <a:extLst>
              <a:ext uri="{FF2B5EF4-FFF2-40B4-BE49-F238E27FC236}">
                <a16:creationId xmlns:a16="http://schemas.microsoft.com/office/drawing/2014/main" id="{1654BAF7-CDC4-0A99-E115-CB4917E23165}"/>
              </a:ext>
            </a:extLst>
          </p:cNvPr>
          <p:cNvSpPr>
            <a:spLocks noGrp="1"/>
          </p:cNvSpPr>
          <p:nvPr>
            <p:ph type="subTitle" idx="1"/>
          </p:nvPr>
        </p:nvSpPr>
        <p:spPr>
          <a:xfrm>
            <a:off x="1100051" y="3168213"/>
            <a:ext cx="10058400" cy="1282707"/>
          </a:xfrm>
          <a:effectLst>
            <a:outerShdw blurRad="50800" dist="38100" dir="2700000" algn="tl" rotWithShape="0">
              <a:prstClr val="black">
                <a:alpha val="40000"/>
              </a:prstClr>
            </a:outerShdw>
          </a:effectLst>
        </p:spPr>
        <p:txBody>
          <a:bodyPr>
            <a:normAutofit/>
          </a:bodyPr>
          <a:lstStyle/>
          <a:p>
            <a:r>
              <a:rPr lang="nl-BE" sz="2400" i="1" dirty="0">
                <a:solidFill>
                  <a:srgbClr val="FFFFFF"/>
                </a:solidFill>
              </a:rPr>
              <a:t>“Als je één iemand zijn leven hebt gered, heb je de mensheid gered”.</a:t>
            </a:r>
          </a:p>
        </p:txBody>
      </p:sp>
    </p:spTree>
    <p:extLst>
      <p:ext uri="{BB962C8B-B14F-4D97-AF65-F5344CB8AC3E}">
        <p14:creationId xmlns:p14="http://schemas.microsoft.com/office/powerpoint/2010/main" val="3241282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DCDDE-AC71-140D-ABB2-16C5D75E6E2F}"/>
              </a:ext>
            </a:extLst>
          </p:cNvPr>
          <p:cNvSpPr>
            <a:spLocks noGrp="1"/>
          </p:cNvSpPr>
          <p:nvPr>
            <p:ph type="title"/>
          </p:nvPr>
        </p:nvSpPr>
        <p:spPr>
          <a:xfrm>
            <a:off x="576649" y="507841"/>
            <a:ext cx="3962400" cy="1402470"/>
          </a:xfrm>
        </p:spPr>
        <p:txBody>
          <a:bodyPr anchor="t">
            <a:normAutofit/>
          </a:bodyPr>
          <a:lstStyle/>
          <a:p>
            <a:r>
              <a:rPr lang="nl-BE" sz="4000" b="1" dirty="0"/>
              <a:t>Kleine goedheid…</a:t>
            </a:r>
          </a:p>
        </p:txBody>
      </p:sp>
      <p:sp>
        <p:nvSpPr>
          <p:cNvPr id="3" name="Tijdelijke aanduiding voor inhoud 2">
            <a:extLst>
              <a:ext uri="{FF2B5EF4-FFF2-40B4-BE49-F238E27FC236}">
                <a16:creationId xmlns:a16="http://schemas.microsoft.com/office/drawing/2014/main" id="{7680E06A-988F-2023-BD5A-B270EAC13D2A}"/>
              </a:ext>
            </a:extLst>
          </p:cNvPr>
          <p:cNvSpPr>
            <a:spLocks noGrp="1"/>
          </p:cNvSpPr>
          <p:nvPr>
            <p:ph idx="1"/>
          </p:nvPr>
        </p:nvSpPr>
        <p:spPr>
          <a:xfrm>
            <a:off x="347870" y="1808922"/>
            <a:ext cx="4769541" cy="4890052"/>
          </a:xfrm>
        </p:spPr>
        <p:txBody>
          <a:bodyPr>
            <a:normAutofit lnSpcReduction="10000"/>
          </a:bodyPr>
          <a:lstStyle/>
          <a:p>
            <a:r>
              <a:rPr lang="nl-BE" sz="2000" dirty="0"/>
              <a:t>We doen het allemaal…</a:t>
            </a:r>
          </a:p>
          <a:p>
            <a:r>
              <a:rPr lang="nl-BE" sz="2000" i="1" dirty="0"/>
              <a:t>De kleine goedheid kan nooit winnen maar kan nooit overwonnen worden.</a:t>
            </a:r>
          </a:p>
          <a:p>
            <a:r>
              <a:rPr lang="nl-BE" sz="2000" dirty="0"/>
              <a:t>En toch:</a:t>
            </a:r>
          </a:p>
          <a:p>
            <a:pPr lvl="1"/>
            <a:r>
              <a:rPr lang="nl-BE" sz="2000" dirty="0"/>
              <a:t>Een verhaal…</a:t>
            </a:r>
          </a:p>
          <a:p>
            <a:pPr lvl="1"/>
            <a:r>
              <a:rPr lang="nl-BE" sz="2000" dirty="0"/>
              <a:t>Klein, zoek het echt niet te ver.</a:t>
            </a:r>
          </a:p>
          <a:p>
            <a:pPr lvl="1"/>
            <a:r>
              <a:rPr lang="nl-BE" sz="2000" dirty="0"/>
              <a:t>Gaat om een actie, een daad…geen voornemen of wens.</a:t>
            </a:r>
          </a:p>
          <a:p>
            <a:r>
              <a:rPr lang="nl-BE" sz="2000" dirty="0">
                <a:hlinkClick r:id="rId2"/>
              </a:rPr>
              <a:t>De 5 seconde regel</a:t>
            </a:r>
            <a:endParaRPr lang="nl-BE" sz="2000" dirty="0"/>
          </a:p>
          <a:p>
            <a:r>
              <a:rPr lang="nl-BE" sz="2000" dirty="0"/>
              <a:t>Het leven als een groot computerspel met heel veel ’levels’</a:t>
            </a:r>
          </a:p>
          <a:p>
            <a:r>
              <a:rPr lang="nl-BE" sz="2000" dirty="0"/>
              <a:t>Het watermerk van de moderne christen: het mijltje meer…: </a:t>
            </a:r>
            <a:r>
              <a:rPr lang="nl-BE" sz="2000" i="1" dirty="0"/>
              <a:t>de vaat, ons nieuwe altaar</a:t>
            </a:r>
            <a:r>
              <a:rPr lang="nl-BE" sz="2000" dirty="0"/>
              <a:t>.</a:t>
            </a:r>
          </a:p>
          <a:p>
            <a:r>
              <a:rPr lang="nl-BE" sz="2000" dirty="0">
                <a:hlinkClick r:id="rId3"/>
              </a:rPr>
              <a:t>De wetenschap helpt een handje</a:t>
            </a:r>
            <a:endParaRPr lang="nl-BE" sz="2000" dirty="0"/>
          </a:p>
        </p:txBody>
      </p:sp>
      <p:pic>
        <p:nvPicPr>
          <p:cNvPr id="5" name="Afbeelding 4">
            <a:extLst>
              <a:ext uri="{FF2B5EF4-FFF2-40B4-BE49-F238E27FC236}">
                <a16:creationId xmlns:a16="http://schemas.microsoft.com/office/drawing/2014/main" id="{4FF8F33F-4B46-1920-A1B4-5DEF0A8B05D2}"/>
              </a:ext>
            </a:extLst>
          </p:cNvPr>
          <p:cNvPicPr>
            <a:picLocks noChangeAspect="1"/>
          </p:cNvPicPr>
          <p:nvPr/>
        </p:nvPicPr>
        <p:blipFill>
          <a:blip r:embed="rId4"/>
          <a:stretch>
            <a:fillRect/>
          </a:stretch>
        </p:blipFill>
        <p:spPr>
          <a:xfrm>
            <a:off x="5272630" y="0"/>
            <a:ext cx="3110004" cy="4995990"/>
          </a:xfrm>
          <a:prstGeom prst="rect">
            <a:avLst/>
          </a:prstGeom>
        </p:spPr>
      </p:pic>
      <p:pic>
        <p:nvPicPr>
          <p:cNvPr id="4" name="Afbeelding 3" descr="Afbeelding met groente&#10;&#10;Automatisch gegenereerde beschrijving">
            <a:extLst>
              <a:ext uri="{FF2B5EF4-FFF2-40B4-BE49-F238E27FC236}">
                <a16:creationId xmlns:a16="http://schemas.microsoft.com/office/drawing/2014/main" id="{D9FFC178-5D4F-652E-4266-E824C4718F92}"/>
              </a:ext>
            </a:extLst>
          </p:cNvPr>
          <p:cNvPicPr>
            <a:picLocks noChangeAspect="1"/>
          </p:cNvPicPr>
          <p:nvPr/>
        </p:nvPicPr>
        <p:blipFill rotWithShape="1">
          <a:blip r:embed="rId5"/>
          <a:srcRect l="5922" r="314"/>
          <a:stretch/>
        </p:blipFill>
        <p:spPr>
          <a:xfrm>
            <a:off x="6915879" y="4995990"/>
            <a:ext cx="2604416" cy="1847123"/>
          </a:xfrm>
          <a:prstGeom prst="rect">
            <a:avLst/>
          </a:prstGeom>
        </p:spPr>
      </p:pic>
      <p:pic>
        <p:nvPicPr>
          <p:cNvPr id="11" name="Afbeelding 10">
            <a:extLst>
              <a:ext uri="{FF2B5EF4-FFF2-40B4-BE49-F238E27FC236}">
                <a16:creationId xmlns:a16="http://schemas.microsoft.com/office/drawing/2014/main" id="{8CA81073-98C9-2A45-10A7-072CEDF1146F}"/>
              </a:ext>
            </a:extLst>
          </p:cNvPr>
          <p:cNvPicPr>
            <a:picLocks noChangeAspect="1"/>
          </p:cNvPicPr>
          <p:nvPr/>
        </p:nvPicPr>
        <p:blipFill>
          <a:blip r:embed="rId6"/>
          <a:stretch>
            <a:fillRect/>
          </a:stretch>
        </p:blipFill>
        <p:spPr>
          <a:xfrm>
            <a:off x="8529950" y="82906"/>
            <a:ext cx="3463723" cy="4913084"/>
          </a:xfrm>
          <a:prstGeom prst="rect">
            <a:avLst/>
          </a:prstGeom>
        </p:spPr>
      </p:pic>
    </p:spTree>
    <p:extLst>
      <p:ext uri="{BB962C8B-B14F-4D97-AF65-F5344CB8AC3E}">
        <p14:creationId xmlns:p14="http://schemas.microsoft.com/office/powerpoint/2010/main" val="2050104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95A23D4-D55C-2048-2C66-1D110222A823}"/>
              </a:ext>
            </a:extLst>
          </p:cNvPr>
          <p:cNvSpPr>
            <a:spLocks noGrp="1"/>
          </p:cNvSpPr>
          <p:nvPr>
            <p:ph type="title"/>
          </p:nvPr>
        </p:nvSpPr>
        <p:spPr>
          <a:xfrm>
            <a:off x="589560" y="856180"/>
            <a:ext cx="4560584" cy="1128068"/>
          </a:xfrm>
        </p:spPr>
        <p:txBody>
          <a:bodyPr anchor="ctr">
            <a:normAutofit/>
          </a:bodyPr>
          <a:lstStyle/>
          <a:p>
            <a:r>
              <a:rPr lang="nl-BE" sz="4000" dirty="0"/>
              <a:t>Drie routes…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AD0C567F-C404-ECAF-FA86-7BBF6CA92FE3}"/>
              </a:ext>
            </a:extLst>
          </p:cNvPr>
          <p:cNvSpPr>
            <a:spLocks noGrp="1"/>
          </p:cNvSpPr>
          <p:nvPr>
            <p:ph idx="1"/>
          </p:nvPr>
        </p:nvSpPr>
        <p:spPr>
          <a:xfrm>
            <a:off x="590719" y="2330505"/>
            <a:ext cx="4559425" cy="3979585"/>
          </a:xfrm>
        </p:spPr>
        <p:txBody>
          <a:bodyPr anchor="ctr">
            <a:normAutofit lnSpcReduction="10000"/>
          </a:bodyPr>
          <a:lstStyle/>
          <a:p>
            <a:r>
              <a:rPr lang="nl-BE" sz="2000" dirty="0"/>
              <a:t>Kleine goedheid dichtbij…neem initiatief, geen NIVEA gebruiken.</a:t>
            </a:r>
          </a:p>
          <a:p>
            <a:pPr lvl="1"/>
            <a:r>
              <a:rPr lang="nl-BE" sz="2000" dirty="0"/>
              <a:t>Hoe gaat het met je…</a:t>
            </a:r>
          </a:p>
          <a:p>
            <a:pPr lvl="1"/>
            <a:r>
              <a:rPr lang="nl-BE" sz="2000" dirty="0"/>
              <a:t>Radar voor eenzaamheid</a:t>
            </a:r>
          </a:p>
          <a:p>
            <a:r>
              <a:rPr lang="nl-BE" sz="2000" dirty="0"/>
              <a:t>Kleine goedheid voor een vreemde</a:t>
            </a:r>
          </a:p>
          <a:p>
            <a:pPr lvl="1"/>
            <a:r>
              <a:rPr lang="nl-BE" sz="2000" dirty="0"/>
              <a:t>De glimlach naar een voorbijganger</a:t>
            </a:r>
          </a:p>
          <a:p>
            <a:pPr lvl="1"/>
            <a:r>
              <a:rPr lang="nl-BE" sz="2000" dirty="0"/>
              <a:t>Een berichtje naar een oude bekende</a:t>
            </a:r>
          </a:p>
          <a:p>
            <a:pPr lvl="1"/>
            <a:r>
              <a:rPr lang="nl-BE" sz="2000" i="1" dirty="0"/>
              <a:t>De rolatorheilige van Samana…</a:t>
            </a:r>
          </a:p>
          <a:p>
            <a:r>
              <a:rPr lang="nl-BE" sz="2000" dirty="0"/>
              <a:t>Kleine goedheid voor de planeet</a:t>
            </a:r>
          </a:p>
          <a:p>
            <a:pPr lvl="1"/>
            <a:r>
              <a:rPr lang="nl-BE" sz="2000" dirty="0"/>
              <a:t>Neen aan zwerfvuil…</a:t>
            </a:r>
          </a:p>
          <a:p>
            <a:pPr lvl="1"/>
            <a:r>
              <a:rPr lang="nl-BE" sz="2000" dirty="0"/>
              <a:t>Ja aan gezond eten…</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descr="Afbeelding met tekst, persoon, boom, buiten&#10;&#10;Automatisch gegenereerde beschrijving">
            <a:extLst>
              <a:ext uri="{FF2B5EF4-FFF2-40B4-BE49-F238E27FC236}">
                <a16:creationId xmlns:a16="http://schemas.microsoft.com/office/drawing/2014/main" id="{99CC2EA5-CADB-4C23-EE27-0AAC3A9C38CD}"/>
              </a:ext>
            </a:extLst>
          </p:cNvPr>
          <p:cNvPicPr>
            <a:picLocks noChangeAspect="1"/>
          </p:cNvPicPr>
          <p:nvPr/>
        </p:nvPicPr>
        <p:blipFill rotWithShape="1">
          <a:blip r:embed="rId2"/>
          <a:srcRect l="13695" r="17448" b="1"/>
          <a:stretch/>
        </p:blipFill>
        <p:spPr>
          <a:xfrm>
            <a:off x="5977788" y="799352"/>
            <a:ext cx="5425410" cy="5259296"/>
          </a:xfrm>
          <a:prstGeom prst="rect">
            <a:avLst/>
          </a:prstGeom>
        </p:spPr>
      </p:pic>
    </p:spTree>
    <p:extLst>
      <p:ext uri="{BB962C8B-B14F-4D97-AF65-F5344CB8AC3E}">
        <p14:creationId xmlns:p14="http://schemas.microsoft.com/office/powerpoint/2010/main" val="354350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80806A3-BA62-2391-2918-28754939523E}"/>
              </a:ext>
            </a:extLst>
          </p:cNvPr>
          <p:cNvPicPr>
            <a:picLocks noChangeAspect="1"/>
          </p:cNvPicPr>
          <p:nvPr/>
        </p:nvPicPr>
        <p:blipFill>
          <a:blip r:embed="rId2"/>
          <a:stretch>
            <a:fillRect/>
          </a:stretch>
        </p:blipFill>
        <p:spPr>
          <a:xfrm>
            <a:off x="7330166" y="30279"/>
            <a:ext cx="4728519" cy="6707121"/>
          </a:xfrm>
          <a:prstGeom prst="rect">
            <a:avLst/>
          </a:prstGeom>
        </p:spPr>
      </p:pic>
      <p:pic>
        <p:nvPicPr>
          <p:cNvPr id="2" name="Afbeelding 1">
            <a:extLst>
              <a:ext uri="{FF2B5EF4-FFF2-40B4-BE49-F238E27FC236}">
                <a16:creationId xmlns:a16="http://schemas.microsoft.com/office/drawing/2014/main" id="{9DF54414-2F74-1BBB-5AE6-87CFAA126BE4}"/>
              </a:ext>
            </a:extLst>
          </p:cNvPr>
          <p:cNvPicPr>
            <a:picLocks noChangeAspect="1"/>
          </p:cNvPicPr>
          <p:nvPr/>
        </p:nvPicPr>
        <p:blipFill>
          <a:blip r:embed="rId3"/>
          <a:stretch>
            <a:fillRect/>
          </a:stretch>
        </p:blipFill>
        <p:spPr>
          <a:xfrm>
            <a:off x="2434280" y="0"/>
            <a:ext cx="4930714" cy="6993924"/>
          </a:xfrm>
          <a:prstGeom prst="rect">
            <a:avLst/>
          </a:prstGeom>
        </p:spPr>
      </p:pic>
      <p:pic>
        <p:nvPicPr>
          <p:cNvPr id="4" name="Afbeelding 3">
            <a:extLst>
              <a:ext uri="{FF2B5EF4-FFF2-40B4-BE49-F238E27FC236}">
                <a16:creationId xmlns:a16="http://schemas.microsoft.com/office/drawing/2014/main" id="{13A44D62-7E99-1F16-CCB6-4776739A206E}"/>
              </a:ext>
            </a:extLst>
          </p:cNvPr>
          <p:cNvPicPr>
            <a:picLocks noChangeAspect="1"/>
          </p:cNvPicPr>
          <p:nvPr/>
        </p:nvPicPr>
        <p:blipFill>
          <a:blip r:embed="rId4"/>
          <a:stretch>
            <a:fillRect/>
          </a:stretch>
        </p:blipFill>
        <p:spPr>
          <a:xfrm>
            <a:off x="0" y="0"/>
            <a:ext cx="2434280" cy="6905762"/>
          </a:xfrm>
          <a:prstGeom prst="rect">
            <a:avLst/>
          </a:prstGeom>
        </p:spPr>
      </p:pic>
    </p:spTree>
    <p:extLst>
      <p:ext uri="{BB962C8B-B14F-4D97-AF65-F5344CB8AC3E}">
        <p14:creationId xmlns:p14="http://schemas.microsoft.com/office/powerpoint/2010/main" val="398913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25BB15-828E-8B10-5124-D075CFFEC1EC}"/>
              </a:ext>
            </a:extLst>
          </p:cNvPr>
          <p:cNvPicPr>
            <a:picLocks noChangeAspect="1"/>
          </p:cNvPicPr>
          <p:nvPr/>
        </p:nvPicPr>
        <p:blipFill>
          <a:blip r:embed="rId2"/>
          <a:stretch>
            <a:fillRect/>
          </a:stretch>
        </p:blipFill>
        <p:spPr>
          <a:xfrm>
            <a:off x="762846" y="32338"/>
            <a:ext cx="4698840" cy="6665024"/>
          </a:xfrm>
          <a:prstGeom prst="rect">
            <a:avLst/>
          </a:prstGeom>
        </p:spPr>
      </p:pic>
      <p:pic>
        <p:nvPicPr>
          <p:cNvPr id="3" name="Afbeelding 2">
            <a:extLst>
              <a:ext uri="{FF2B5EF4-FFF2-40B4-BE49-F238E27FC236}">
                <a16:creationId xmlns:a16="http://schemas.microsoft.com/office/drawing/2014/main" id="{851D9899-ABE8-FD32-FA90-1EA632868C39}"/>
              </a:ext>
            </a:extLst>
          </p:cNvPr>
          <p:cNvPicPr>
            <a:picLocks noChangeAspect="1"/>
          </p:cNvPicPr>
          <p:nvPr/>
        </p:nvPicPr>
        <p:blipFill>
          <a:blip r:embed="rId3"/>
          <a:stretch>
            <a:fillRect/>
          </a:stretch>
        </p:blipFill>
        <p:spPr>
          <a:xfrm>
            <a:off x="6870356" y="-3184"/>
            <a:ext cx="4856205" cy="6888237"/>
          </a:xfrm>
          <a:prstGeom prst="rect">
            <a:avLst/>
          </a:prstGeom>
        </p:spPr>
      </p:pic>
    </p:spTree>
    <p:extLst>
      <p:ext uri="{BB962C8B-B14F-4D97-AF65-F5344CB8AC3E}">
        <p14:creationId xmlns:p14="http://schemas.microsoft.com/office/powerpoint/2010/main" val="4117284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7B5EB6B4-31D7-526B-6604-374FCEFF95E1}"/>
              </a:ext>
            </a:extLst>
          </p:cNvPr>
          <p:cNvPicPr>
            <a:picLocks noChangeAspect="1"/>
          </p:cNvPicPr>
          <p:nvPr/>
        </p:nvPicPr>
        <p:blipFill>
          <a:blip r:embed="rId2"/>
          <a:stretch>
            <a:fillRect/>
          </a:stretch>
        </p:blipFill>
        <p:spPr>
          <a:xfrm>
            <a:off x="0" y="-33152"/>
            <a:ext cx="4875490" cy="6891151"/>
          </a:xfrm>
          <a:prstGeom prst="rect">
            <a:avLst/>
          </a:prstGeom>
        </p:spPr>
      </p:pic>
      <p:sp>
        <p:nvSpPr>
          <p:cNvPr id="16" name="Freeform: Shape 1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47EAFB70-98CE-8C6A-BF89-0160C8AECB52}"/>
              </a:ext>
            </a:extLst>
          </p:cNvPr>
          <p:cNvSpPr>
            <a:spLocks noGrp="1"/>
          </p:cNvSpPr>
          <p:nvPr>
            <p:ph type="title"/>
          </p:nvPr>
        </p:nvSpPr>
        <p:spPr>
          <a:xfrm>
            <a:off x="5759354" y="457201"/>
            <a:ext cx="5337270" cy="1835911"/>
          </a:xfrm>
        </p:spPr>
        <p:txBody>
          <a:bodyPr anchor="b">
            <a:normAutofit/>
          </a:bodyPr>
          <a:lstStyle/>
          <a:p>
            <a:r>
              <a:rPr lang="nl-BE" sz="5400">
                <a:solidFill>
                  <a:srgbClr val="FFFFFF"/>
                </a:solidFill>
              </a:rPr>
              <a:t>I-WAVE speelt hier op in…</a:t>
            </a:r>
          </a:p>
        </p:txBody>
      </p:sp>
      <p:sp>
        <p:nvSpPr>
          <p:cNvPr id="1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1EB72AB8-1E58-30A4-7E0F-C14A34BF0DAE}"/>
              </a:ext>
            </a:extLst>
          </p:cNvPr>
          <p:cNvSpPr>
            <a:spLocks noGrp="1"/>
          </p:cNvSpPr>
          <p:nvPr>
            <p:ph idx="1"/>
          </p:nvPr>
        </p:nvSpPr>
        <p:spPr>
          <a:xfrm>
            <a:off x="5759354" y="2798064"/>
            <a:ext cx="5461095" cy="3417611"/>
          </a:xfrm>
        </p:spPr>
        <p:txBody>
          <a:bodyPr anchor="t">
            <a:normAutofit/>
          </a:bodyPr>
          <a:lstStyle/>
          <a:p>
            <a:r>
              <a:rPr lang="nl-BE" sz="2200">
                <a:solidFill>
                  <a:srgbClr val="FFFFFF"/>
                </a:solidFill>
              </a:rPr>
              <a:t>We doen het geen 40 dagen, maar 30 dagen…maar we gaan het wel proberen…doen.</a:t>
            </a:r>
          </a:p>
          <a:p>
            <a:r>
              <a:rPr lang="nl-BE" sz="2200">
                <a:solidFill>
                  <a:srgbClr val="FFFFFF"/>
                </a:solidFill>
              </a:rPr>
              <a:t>We hebben aandacht voor de weg naar binnen – Stilte – Verstilling.</a:t>
            </a:r>
          </a:p>
          <a:p>
            <a:r>
              <a:rPr lang="nl-BE" sz="2200">
                <a:solidFill>
                  <a:srgbClr val="FFFFFF"/>
                </a:solidFill>
              </a:rPr>
              <a:t>We hebben aandacht voor de weg naar buiten – Solidariteit – Kleine goedheid.</a:t>
            </a:r>
          </a:p>
          <a:p>
            <a:r>
              <a:rPr lang="nl-BE" sz="2200">
                <a:solidFill>
                  <a:srgbClr val="FFFFFF"/>
                </a:solidFill>
              </a:rPr>
              <a:t>De soberheid gaan we in praktijk brengen in onze solidariteitsweek.</a:t>
            </a:r>
          </a:p>
        </p:txBody>
      </p:sp>
    </p:spTree>
    <p:extLst>
      <p:ext uri="{BB962C8B-B14F-4D97-AF65-F5344CB8AC3E}">
        <p14:creationId xmlns:p14="http://schemas.microsoft.com/office/powerpoint/2010/main" val="38699573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23BA38-39AC-184F-6CC5-BBD5085A4285}"/>
              </a:ext>
            </a:extLst>
          </p:cNvPr>
          <p:cNvSpPr>
            <a:spLocks noGrp="1"/>
          </p:cNvSpPr>
          <p:nvPr>
            <p:ph type="title"/>
          </p:nvPr>
        </p:nvSpPr>
        <p:spPr>
          <a:xfrm>
            <a:off x="640080" y="325369"/>
            <a:ext cx="4368602" cy="1956841"/>
          </a:xfrm>
        </p:spPr>
        <p:txBody>
          <a:bodyPr anchor="b">
            <a:normAutofit/>
          </a:bodyPr>
          <a:lstStyle/>
          <a:p>
            <a:r>
              <a:rPr lang="nl-BE" sz="5400" dirty="0">
                <a:hlinkClick r:id="rId2"/>
              </a:rPr>
              <a:t>Kern van het project…</a:t>
            </a:r>
            <a:endParaRPr lang="nl-BE"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0FB9867-F3ED-DD57-3073-99180F8F35FB}"/>
              </a:ext>
            </a:extLst>
          </p:cNvPr>
          <p:cNvSpPr>
            <a:spLocks noGrp="1"/>
          </p:cNvSpPr>
          <p:nvPr>
            <p:ph idx="1"/>
          </p:nvPr>
        </p:nvSpPr>
        <p:spPr>
          <a:xfrm>
            <a:off x="515068" y="2872899"/>
            <a:ext cx="4674770" cy="3641444"/>
          </a:xfrm>
        </p:spPr>
        <p:txBody>
          <a:bodyPr>
            <a:normAutofit/>
          </a:bodyPr>
          <a:lstStyle/>
          <a:p>
            <a:r>
              <a:rPr lang="nl-BE" sz="2400" dirty="0"/>
              <a:t>Niet praten over…maar zelf iets klein doen.</a:t>
            </a:r>
          </a:p>
          <a:p>
            <a:r>
              <a:rPr lang="nl-BE" sz="2400" dirty="0"/>
              <a:t>De challenge of uitdaging samen proberen volhouden…we zijn met 5.000.</a:t>
            </a:r>
          </a:p>
          <a:p>
            <a:pPr lvl="1"/>
            <a:r>
              <a:rPr lang="nl-BE" dirty="0"/>
              <a:t>30 dagen lang</a:t>
            </a:r>
          </a:p>
          <a:p>
            <a:pPr lvl="1"/>
            <a:r>
              <a:rPr lang="nl-BE" dirty="0"/>
              <a:t>Elke dag 5 minuten verstillen.</a:t>
            </a:r>
          </a:p>
          <a:p>
            <a:pPr lvl="1"/>
            <a:r>
              <a:rPr lang="nl-BE" dirty="0"/>
              <a:t>1 daad doen van kleine goedheid.</a:t>
            </a:r>
          </a:p>
          <a:p>
            <a:endParaRPr lang="nl-BE" sz="2400" dirty="0"/>
          </a:p>
        </p:txBody>
      </p:sp>
      <p:pic>
        <p:nvPicPr>
          <p:cNvPr id="5" name="Picture 4" descr="Grote groep skydivers in de lucht">
            <a:extLst>
              <a:ext uri="{FF2B5EF4-FFF2-40B4-BE49-F238E27FC236}">
                <a16:creationId xmlns:a16="http://schemas.microsoft.com/office/drawing/2014/main" id="{CA2F2DF3-0588-554B-4604-2017C1A9C585}"/>
              </a:ext>
            </a:extLst>
          </p:cNvPr>
          <p:cNvPicPr>
            <a:picLocks noChangeAspect="1"/>
          </p:cNvPicPr>
          <p:nvPr/>
        </p:nvPicPr>
        <p:blipFill rotWithShape="1">
          <a:blip r:embed="rId3"/>
          <a:srcRect l="17233" r="160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Afbeelding 6" descr="Afbeelding met schets, statief, kunst&#10;&#10;Door AI gegenereerde inhoud is mogelijk onjuist.">
            <a:extLst>
              <a:ext uri="{FF2B5EF4-FFF2-40B4-BE49-F238E27FC236}">
                <a16:creationId xmlns:a16="http://schemas.microsoft.com/office/drawing/2014/main" id="{537E7348-C830-E9D2-0783-F3F3F8960928}"/>
              </a:ext>
            </a:extLst>
          </p:cNvPr>
          <p:cNvPicPr>
            <a:picLocks noChangeAspect="1"/>
          </p:cNvPicPr>
          <p:nvPr/>
        </p:nvPicPr>
        <p:blipFill>
          <a:blip r:embed="rId4"/>
          <a:stretch>
            <a:fillRect/>
          </a:stretch>
        </p:blipFill>
        <p:spPr>
          <a:xfrm>
            <a:off x="4437719" y="20585"/>
            <a:ext cx="1626102" cy="1522857"/>
          </a:xfrm>
          <a:prstGeom prst="rect">
            <a:avLst/>
          </a:prstGeom>
        </p:spPr>
      </p:pic>
    </p:spTree>
    <p:extLst>
      <p:ext uri="{BB962C8B-B14F-4D97-AF65-F5344CB8AC3E}">
        <p14:creationId xmlns:p14="http://schemas.microsoft.com/office/powerpoint/2010/main" val="3153454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2883A1-7959-D6BE-236C-BB3506257718}"/>
              </a:ext>
            </a:extLst>
          </p:cNvPr>
          <p:cNvSpPr>
            <a:spLocks noGrp="1"/>
          </p:cNvSpPr>
          <p:nvPr>
            <p:ph type="title"/>
          </p:nvPr>
        </p:nvSpPr>
        <p:spPr>
          <a:xfrm>
            <a:off x="838200" y="557191"/>
            <a:ext cx="4388405" cy="5580556"/>
          </a:xfrm>
        </p:spPr>
        <p:txBody>
          <a:bodyPr anchor="ctr">
            <a:normAutofit/>
          </a:bodyPr>
          <a:lstStyle/>
          <a:p>
            <a:r>
              <a:rPr lang="nl-BE" sz="3600" dirty="0">
                <a:solidFill>
                  <a:schemeClr val="tx2"/>
                </a:solidFill>
              </a:rPr>
              <a:t>We starten met de school en andere scholen samen met I-WAVEN op </a:t>
            </a:r>
            <a:br>
              <a:rPr lang="nl-BE" sz="3600" dirty="0">
                <a:solidFill>
                  <a:schemeClr val="tx2"/>
                </a:solidFill>
              </a:rPr>
            </a:br>
            <a:r>
              <a:rPr lang="nl-BE" sz="3600" dirty="0">
                <a:solidFill>
                  <a:schemeClr val="tx2"/>
                </a:solidFill>
              </a:rPr>
              <a:t>26 februari en stoppen op 27 maart.</a:t>
            </a:r>
            <a:br>
              <a:rPr lang="nl-BE" sz="3600" dirty="0">
                <a:solidFill>
                  <a:schemeClr val="tx2"/>
                </a:solidFill>
              </a:rPr>
            </a:br>
            <a:endParaRPr lang="nl-BE" sz="3600" dirty="0">
              <a:solidFill>
                <a:schemeClr val="tx2"/>
              </a:solidFill>
            </a:endParaRPr>
          </a:p>
        </p:txBody>
      </p:sp>
      <p:pic>
        <p:nvPicPr>
          <p:cNvPr id="7" name="Tijdelijke aanduiding voor inhoud 6" descr="Afbeelding met tekst, schermopname, Vlieger, poster&#10;&#10;Automatisch gegenereerde beschrijving">
            <a:extLst>
              <a:ext uri="{FF2B5EF4-FFF2-40B4-BE49-F238E27FC236}">
                <a16:creationId xmlns:a16="http://schemas.microsoft.com/office/drawing/2014/main" id="{7F8FF235-AAAD-05FC-35AD-02A2885C5414}"/>
              </a:ext>
            </a:extLst>
          </p:cNvPr>
          <p:cNvPicPr>
            <a:picLocks noGrp="1" noChangeAspect="1"/>
          </p:cNvPicPr>
          <p:nvPr>
            <p:ph idx="1"/>
          </p:nvPr>
        </p:nvPicPr>
        <p:blipFill>
          <a:blip r:embed="rId2"/>
          <a:stretch>
            <a:fillRect/>
          </a:stretch>
        </p:blipFill>
        <p:spPr>
          <a:xfrm>
            <a:off x="6746789" y="-12173"/>
            <a:ext cx="4854813" cy="6870173"/>
          </a:xfrm>
        </p:spPr>
      </p:pic>
    </p:spTree>
    <p:extLst>
      <p:ext uri="{BB962C8B-B14F-4D97-AF65-F5344CB8AC3E}">
        <p14:creationId xmlns:p14="http://schemas.microsoft.com/office/powerpoint/2010/main" val="3765665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B6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FDAD008-11D0-1BFC-FF89-01AE0E0A9E20}"/>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Ons hulpmiddel jouw ‘bullet journal’</a:t>
            </a:r>
          </a:p>
        </p:txBody>
      </p:sp>
      <p:pic>
        <p:nvPicPr>
          <p:cNvPr id="5" name="Tijdelijke aanduiding voor inhoud 4" descr="Afbeelding met tekst, Lettertype, schermopname, Merk&#10;&#10;Automatisch gegenereerde beschrijving">
            <a:extLst>
              <a:ext uri="{FF2B5EF4-FFF2-40B4-BE49-F238E27FC236}">
                <a16:creationId xmlns:a16="http://schemas.microsoft.com/office/drawing/2014/main" id="{CEEF809F-BE6C-1BEA-0758-5F635B0AC225}"/>
              </a:ext>
            </a:extLst>
          </p:cNvPr>
          <p:cNvPicPr>
            <a:picLocks noGrp="1" noChangeAspect="1"/>
          </p:cNvPicPr>
          <p:nvPr>
            <p:ph idx="1"/>
          </p:nvPr>
        </p:nvPicPr>
        <p:blipFill>
          <a:blip r:embed="rId2"/>
          <a:stretch>
            <a:fillRect/>
          </a:stretch>
        </p:blipFill>
        <p:spPr>
          <a:xfrm>
            <a:off x="5498757" y="49425"/>
            <a:ext cx="4831492" cy="6853180"/>
          </a:xfrm>
          <a:prstGeom prst="rect">
            <a:avLst/>
          </a:prstGeom>
        </p:spPr>
      </p:pic>
    </p:spTree>
    <p:extLst>
      <p:ext uri="{BB962C8B-B14F-4D97-AF65-F5344CB8AC3E}">
        <p14:creationId xmlns:p14="http://schemas.microsoft.com/office/powerpoint/2010/main" val="3028711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F407A9C-59AE-907D-FE44-DC91C65126FC}"/>
              </a:ext>
            </a:extLst>
          </p:cNvPr>
          <p:cNvPicPr>
            <a:picLocks noChangeAspect="1"/>
          </p:cNvPicPr>
          <p:nvPr/>
        </p:nvPicPr>
        <p:blipFill>
          <a:blip r:embed="rId2"/>
          <a:stretch>
            <a:fillRect/>
          </a:stretch>
        </p:blipFill>
        <p:spPr>
          <a:xfrm>
            <a:off x="-271849" y="-356001"/>
            <a:ext cx="7819697" cy="11123006"/>
          </a:xfrm>
          <a:prstGeom prst="rect">
            <a:avLst/>
          </a:prstGeom>
        </p:spPr>
      </p:pic>
      <p:pic>
        <p:nvPicPr>
          <p:cNvPr id="3" name="Afbeelding 2" descr="Afbeelding met tekst, schermopname, Lettertype, document&#10;&#10;Automatisch gegenereerde beschrijving">
            <a:extLst>
              <a:ext uri="{FF2B5EF4-FFF2-40B4-BE49-F238E27FC236}">
                <a16:creationId xmlns:a16="http://schemas.microsoft.com/office/drawing/2014/main" id="{4E6B03E9-1CCB-B677-38F6-F01156C0815B}"/>
              </a:ext>
            </a:extLst>
          </p:cNvPr>
          <p:cNvPicPr>
            <a:picLocks noChangeAspect="1"/>
          </p:cNvPicPr>
          <p:nvPr/>
        </p:nvPicPr>
        <p:blipFill>
          <a:blip r:embed="rId3"/>
          <a:stretch>
            <a:fillRect/>
          </a:stretch>
        </p:blipFill>
        <p:spPr>
          <a:xfrm>
            <a:off x="7458332" y="0"/>
            <a:ext cx="4832522" cy="6854641"/>
          </a:xfrm>
          <a:prstGeom prst="rect">
            <a:avLst/>
          </a:prstGeom>
        </p:spPr>
      </p:pic>
    </p:spTree>
    <p:extLst>
      <p:ext uri="{BB962C8B-B14F-4D97-AF65-F5344CB8AC3E}">
        <p14:creationId xmlns:p14="http://schemas.microsoft.com/office/powerpoint/2010/main" val="18686115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4265E0-0C92-36FE-FD20-55767CFF0669}"/>
              </a:ext>
            </a:extLst>
          </p:cNvPr>
          <p:cNvPicPr>
            <a:picLocks noChangeAspect="1"/>
          </p:cNvPicPr>
          <p:nvPr/>
        </p:nvPicPr>
        <p:blipFill>
          <a:blip r:embed="rId2"/>
          <a:stretch>
            <a:fillRect/>
          </a:stretch>
        </p:blipFill>
        <p:spPr>
          <a:xfrm>
            <a:off x="160637" y="-204790"/>
            <a:ext cx="6166022" cy="8770761"/>
          </a:xfrm>
          <a:prstGeom prst="rect">
            <a:avLst/>
          </a:prstGeom>
        </p:spPr>
      </p:pic>
      <p:pic>
        <p:nvPicPr>
          <p:cNvPr id="4" name="Afbeelding 3">
            <a:extLst>
              <a:ext uri="{FF2B5EF4-FFF2-40B4-BE49-F238E27FC236}">
                <a16:creationId xmlns:a16="http://schemas.microsoft.com/office/drawing/2014/main" id="{5E455304-1988-58B8-D4EB-AF25B807D885}"/>
              </a:ext>
            </a:extLst>
          </p:cNvPr>
          <p:cNvPicPr>
            <a:picLocks noChangeAspect="1"/>
          </p:cNvPicPr>
          <p:nvPr/>
        </p:nvPicPr>
        <p:blipFill>
          <a:blip r:embed="rId3"/>
          <a:stretch>
            <a:fillRect/>
          </a:stretch>
        </p:blipFill>
        <p:spPr>
          <a:xfrm>
            <a:off x="6096000" y="0"/>
            <a:ext cx="6273648" cy="8923853"/>
          </a:xfrm>
          <a:prstGeom prst="rect">
            <a:avLst/>
          </a:prstGeom>
        </p:spPr>
      </p:pic>
    </p:spTree>
    <p:extLst>
      <p:ext uri="{BB962C8B-B14F-4D97-AF65-F5344CB8AC3E}">
        <p14:creationId xmlns:p14="http://schemas.microsoft.com/office/powerpoint/2010/main" val="7578232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B4171FF-F90C-65BF-35A4-31B2344D550E}"/>
              </a:ext>
            </a:extLst>
          </p:cNvPr>
          <p:cNvSpPr>
            <a:spLocks noGrp="1"/>
          </p:cNvSpPr>
          <p:nvPr>
            <p:ph type="title"/>
          </p:nvPr>
        </p:nvSpPr>
        <p:spPr>
          <a:xfrm>
            <a:off x="5354955" y="552182"/>
            <a:ext cx="5998840" cy="3343135"/>
          </a:xfrm>
          <a:noFill/>
        </p:spPr>
        <p:txBody>
          <a:bodyPr vert="horz" lIns="91440" tIns="45720" rIns="91440" bIns="45720" rtlCol="0" anchor="b">
            <a:normAutofit fontScale="90000"/>
          </a:bodyPr>
          <a:lstStyle/>
          <a:p>
            <a:r>
              <a:rPr lang="en-US" sz="5200" dirty="0" err="1"/>
              <a:t>Afronding</a:t>
            </a:r>
            <a:r>
              <a:rPr lang="en-US" sz="5200" dirty="0"/>
              <a:t> I-WAVE </a:t>
            </a:r>
            <a:br>
              <a:rPr lang="en-US" sz="5200" dirty="0"/>
            </a:br>
            <a:r>
              <a:rPr lang="en-US" sz="5200" dirty="0"/>
              <a:t>13 MEI 2025 – concert met Ingeborg </a:t>
            </a:r>
            <a:r>
              <a:rPr lang="en-US" sz="5200" dirty="0" err="1"/>
              <a:t>en</a:t>
            </a:r>
            <a:r>
              <a:rPr lang="en-US" sz="5200" dirty="0"/>
              <a:t> Bavo-pop-up </a:t>
            </a:r>
            <a:r>
              <a:rPr lang="en-US" sz="5200" dirty="0" err="1"/>
              <a:t>koor</a:t>
            </a:r>
            <a:r>
              <a:rPr lang="en-US" sz="5200" dirty="0"/>
              <a:t> met I-WAVE </a:t>
            </a:r>
            <a:r>
              <a:rPr lang="en-US" sz="5200" dirty="0" err="1"/>
              <a:t>als</a:t>
            </a:r>
            <a:r>
              <a:rPr lang="en-US" sz="5200" dirty="0"/>
              <a:t> rode </a:t>
            </a:r>
            <a:r>
              <a:rPr lang="en-US" sz="5200" dirty="0" err="1"/>
              <a:t>draad</a:t>
            </a:r>
            <a:r>
              <a:rPr lang="en-US" sz="5200" dirty="0"/>
              <a:t>…</a:t>
            </a:r>
          </a:p>
        </p:txBody>
      </p:sp>
      <p:sp>
        <p:nvSpPr>
          <p:cNvPr id="3" name="Tijdelijke aanduiding voor inhoud 2">
            <a:extLst>
              <a:ext uri="{FF2B5EF4-FFF2-40B4-BE49-F238E27FC236}">
                <a16:creationId xmlns:a16="http://schemas.microsoft.com/office/drawing/2014/main" id="{AB59653B-9BC2-9127-1549-1B6C98E1AAE1}"/>
              </a:ext>
            </a:extLst>
          </p:cNvPr>
          <p:cNvSpPr>
            <a:spLocks noGrp="1"/>
          </p:cNvSpPr>
          <p:nvPr>
            <p:ph idx="1"/>
          </p:nvPr>
        </p:nvSpPr>
        <p:spPr>
          <a:xfrm>
            <a:off x="5354955" y="4067032"/>
            <a:ext cx="5998840" cy="2067068"/>
          </a:xfrm>
          <a:noFill/>
        </p:spPr>
        <p:txBody>
          <a:bodyPr vert="horz" lIns="91440" tIns="45720" rIns="91440" bIns="45720" rtlCol="0">
            <a:normAutofit/>
          </a:bodyPr>
          <a:lstStyle/>
          <a:p>
            <a:pPr marL="0" indent="0">
              <a:buNone/>
            </a:pPr>
            <a:r>
              <a:rPr lang="en-US" sz="2400"/>
              <a:t>Wees er bij…je steunt het sociaal fonds.</a:t>
            </a:r>
          </a:p>
        </p:txBody>
      </p:sp>
      <p:pic>
        <p:nvPicPr>
          <p:cNvPr id="6" name="Afbeelding 5" descr="Afbeelding met tekst, Menselijk gezicht, poster, persoon&#10;&#10;Automatisch gegenereerde beschrijving">
            <a:extLst>
              <a:ext uri="{FF2B5EF4-FFF2-40B4-BE49-F238E27FC236}">
                <a16:creationId xmlns:a16="http://schemas.microsoft.com/office/drawing/2014/main" id="{E64A0405-2659-C38E-350A-DDC1D607FAF8}"/>
              </a:ext>
            </a:extLst>
          </p:cNvPr>
          <p:cNvPicPr>
            <a:picLocks noChangeAspect="1"/>
          </p:cNvPicPr>
          <p:nvPr/>
        </p:nvPicPr>
        <p:blipFill>
          <a:blip r:embed="rId2"/>
          <a:stretch>
            <a:fillRect/>
          </a:stretch>
        </p:blipFill>
        <p:spPr>
          <a:xfrm>
            <a:off x="0" y="0"/>
            <a:ext cx="4846211" cy="6858000"/>
          </a:xfrm>
          <a:prstGeom prst="rect">
            <a:avLst/>
          </a:prstGeom>
        </p:spPr>
      </p:pic>
    </p:spTree>
    <p:extLst>
      <p:ext uri="{BB962C8B-B14F-4D97-AF65-F5344CB8AC3E}">
        <p14:creationId xmlns:p14="http://schemas.microsoft.com/office/powerpoint/2010/main" val="33125507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1050</Words>
  <Application>Microsoft Macintosh PowerPoint</Application>
  <PresentationFormat>Breedbeeld</PresentationFormat>
  <Paragraphs>116</Paragraphs>
  <Slides>27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Calibri</vt:lpstr>
      <vt:lpstr>Calibri Light</vt:lpstr>
      <vt:lpstr>1_Kantoorthema</vt:lpstr>
      <vt:lpstr> I-WAVE 2025 of de vasten anders beleven…</vt:lpstr>
      <vt:lpstr>PowerPoint-presentatie</vt:lpstr>
      <vt:lpstr>I-WAVE speelt hier op in…</vt:lpstr>
      <vt:lpstr>Kern van het project…</vt:lpstr>
      <vt:lpstr>We starten met de school en andere scholen samen met I-WAVEN op  26 februari en stoppen op 27 maart. </vt:lpstr>
      <vt:lpstr>Ons hulpmiddel jouw ‘bullet journal’</vt:lpstr>
      <vt:lpstr>PowerPoint-presentatie</vt:lpstr>
      <vt:lpstr>PowerPoint-presentatie</vt:lpstr>
      <vt:lpstr>Afronding I-WAVE  13 MEI 2025 – concert met Ingeborg en Bavo-pop-up koor met I-WAVE als rode draad…</vt:lpstr>
      <vt:lpstr>Hoofdstuk 7 I-WAVE workshop</vt:lpstr>
      <vt:lpstr>Iedereen is spiritueel  </vt:lpstr>
      <vt:lpstr>Verstillen…</vt:lpstr>
      <vt:lpstr>Wat het voedsel is voor het lichaam, is de stilte voor de ziel…dus onmisbaar.</vt:lpstr>
      <vt:lpstr>Weg 1: koffie drinken</vt:lpstr>
      <vt:lpstr>Weg 2: Thee drinken</vt:lpstr>
      <vt:lpstr>Een wonder filmpje over de brug tussen de microkosmos en de macrokosmos… Wat raakt je in het filmpje? Hoe zie jij de plaats van de mens in de grote kosmos? Hoe erg kan jij je verwonderen over het bestaan in al zijn dimensies?</vt:lpstr>
      <vt:lpstr>Weg 3: mocktail drinken</vt:lpstr>
      <vt:lpstr>De weg van het focuspunt</vt:lpstr>
      <vt:lpstr>PowerPoint-presentatie</vt:lpstr>
      <vt:lpstr>Hoe kwam het bij je binnen? Onrust – rustgevend – smaakt naar meer – niet mijn ding… noteer je indrukken…</vt:lpstr>
      <vt:lpstr>Weg 4: bruiswater drinken – mindfulness – leven in aandacht…</vt:lpstr>
      <vt:lpstr>Eckhart Tolle is een van de grote inspiratiebronnen om te leren in het NU te leven of om het gewone als buitengewoon te ervaren.</vt:lpstr>
      <vt:lpstr>Kleine goedheid…</vt:lpstr>
      <vt:lpstr>Kleine goedheid…</vt:lpstr>
      <vt:lpstr>Drie routes…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Walter Van Wouwe</dc:creator>
  <cp:lastModifiedBy>Walter Van Wouwe</cp:lastModifiedBy>
  <cp:revision>1</cp:revision>
  <dcterms:created xsi:type="dcterms:W3CDTF">2025-02-16T16:43:45Z</dcterms:created>
  <dcterms:modified xsi:type="dcterms:W3CDTF">2025-02-16T17:10:36Z</dcterms:modified>
</cp:coreProperties>
</file>